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13"/>
  </p:notesMasterIdLst>
  <p:handoutMasterIdLst>
    <p:handoutMasterId r:id="rId14"/>
  </p:handoutMasterIdLst>
  <p:sldIdLst>
    <p:sldId id="259" r:id="rId5"/>
    <p:sldId id="260" r:id="rId6"/>
    <p:sldId id="264" r:id="rId7"/>
    <p:sldId id="265" r:id="rId8"/>
    <p:sldId id="266" r:id="rId9"/>
    <p:sldId id="267" r:id="rId10"/>
    <p:sldId id="261" r:id="rId11"/>
    <p:sldId id="268" r:id="rId12"/>
  </p:sldIdLst>
  <p:sldSz cx="12188825" cy="6858000"/>
  <p:notesSz cx="6797675" cy="9926638"/>
  <p:defaultTextStyle>
    <a:defPPr rtl="0">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888">
          <p15:clr>
            <a:srgbClr val="A4A3A4"/>
          </p15:clr>
        </p15:guide>
        <p15:guide id="4" orient="horz" pos="321">
          <p15:clr>
            <a:srgbClr val="A4A3A4"/>
          </p15:clr>
        </p15:guide>
        <p15:guide id="5" pos="3839">
          <p15:clr>
            <a:srgbClr val="A4A3A4"/>
          </p15:clr>
        </p15:guide>
        <p15:guide id="6" pos="1007">
          <p15:clr>
            <a:srgbClr val="A4A3A4"/>
          </p15:clr>
        </p15:guide>
        <p15:guide id="7" pos="7173">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6" autoAdjust="0"/>
    <p:restoredTop sz="94660"/>
  </p:normalViewPr>
  <p:slideViewPr>
    <p:cSldViewPr showGuides="1">
      <p:cViewPr varScale="1">
        <p:scale>
          <a:sx n="101" d="100"/>
          <a:sy n="101" d="100"/>
        </p:scale>
        <p:origin x="126" y="318"/>
      </p:cViewPr>
      <p:guideLst>
        <p:guide orient="horz" pos="2160"/>
        <p:guide orient="horz" pos="1008"/>
        <p:guide orient="horz" pos="3888"/>
        <p:guide orient="horz" pos="321"/>
        <p:guide pos="3839"/>
        <p:guide pos="1007"/>
        <p:guide pos="7173"/>
      </p:guideLst>
    </p:cSldViewPr>
  </p:slideViewPr>
  <p:notesTextViewPr>
    <p:cViewPr>
      <p:scale>
        <a:sx n="3" d="2"/>
        <a:sy n="3" d="2"/>
      </p:scale>
      <p:origin x="0" y="0"/>
    </p:cViewPr>
  </p:notesTextViewPr>
  <p:notesViewPr>
    <p:cSldViewPr showGuides="1">
      <p:cViewPr varScale="1">
        <p:scale>
          <a:sx n="87" d="100"/>
          <a:sy n="87" d="100"/>
        </p:scale>
        <p:origin x="3762"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rtl="0"/>
            <a:endParaRPr lang="ro-RO" dirty="0"/>
          </a:p>
        </p:txBody>
      </p:sp>
      <p:sp>
        <p:nvSpPr>
          <p:cNvPr id="3" name="Substituent dată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pPr rtl="0"/>
            <a:fld id="{3D2E4A86-F939-4CBA-8599-0E3C4D549806}" type="datetime1">
              <a:rPr lang="ro-RO" smtClean="0"/>
              <a:t>20.11.2023</a:t>
            </a:fld>
            <a:endParaRPr lang="ro-RO" dirty="0"/>
          </a:p>
        </p:txBody>
      </p:sp>
      <p:sp>
        <p:nvSpPr>
          <p:cNvPr id="4" name="Substituent subsol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pPr rtl="0"/>
            <a:endParaRPr lang="ro-RO" dirty="0"/>
          </a:p>
        </p:txBody>
      </p:sp>
      <p:sp>
        <p:nvSpPr>
          <p:cNvPr id="5" name="Substituent număr diapozitiv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pPr rtl="0"/>
            <a:fld id="{04360E59-1627-4404-ACC5-51C744AB0F27}" type="slidenum">
              <a:rPr lang="ro-RO" smtClean="0"/>
              <a:t>‹#›</a:t>
            </a:fld>
            <a:endParaRPr lang="ro-RO" dirty="0"/>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solidFill>
                  <a:schemeClr val="tx1"/>
                </a:solidFill>
              </a:defRPr>
            </a:lvl1pPr>
          </a:lstStyle>
          <a:p>
            <a:pPr rtl="0"/>
            <a:endParaRPr lang="ro-RO" noProof="0" dirty="0"/>
          </a:p>
        </p:txBody>
      </p:sp>
      <p:sp>
        <p:nvSpPr>
          <p:cNvPr id="3" name="Substituent dată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solidFill>
                  <a:schemeClr val="tx1"/>
                </a:solidFill>
              </a:defRPr>
            </a:lvl1pPr>
          </a:lstStyle>
          <a:p>
            <a:pPr rtl="0"/>
            <a:fld id="{EC7E535D-610C-417A-AAB0-526CEAD52FC6}" type="datetime1">
              <a:rPr lang="ro-RO" noProof="0" smtClean="0"/>
              <a:t>20.11.2023</a:t>
            </a:fld>
            <a:endParaRPr lang="ro-RO" noProof="0" dirty="0"/>
          </a:p>
        </p:txBody>
      </p:sp>
      <p:sp>
        <p:nvSpPr>
          <p:cNvPr id="4" name="Substituent imagine diapozitiv 3"/>
          <p:cNvSpPr>
            <a:spLocks noGrp="1" noRot="1" noChangeAspect="1"/>
          </p:cNvSpPr>
          <p:nvPr>
            <p:ph type="sldImg" idx="2"/>
          </p:nvPr>
        </p:nvSpPr>
        <p:spPr>
          <a:xfrm>
            <a:off x="92075" y="744538"/>
            <a:ext cx="6613525" cy="3722687"/>
          </a:xfrm>
          <a:prstGeom prst="rect">
            <a:avLst/>
          </a:prstGeom>
          <a:noFill/>
          <a:ln w="12700">
            <a:solidFill>
              <a:prstClr val="black"/>
            </a:solidFill>
          </a:ln>
        </p:spPr>
        <p:txBody>
          <a:bodyPr vert="horz" lIns="91440" tIns="45720" rIns="91440" bIns="45720" rtlCol="0" anchor="ctr"/>
          <a:lstStyle/>
          <a:p>
            <a:pPr rtl="0"/>
            <a:endParaRPr lang="ro-RO" noProof="0" dirty="0"/>
          </a:p>
        </p:txBody>
      </p:sp>
      <p:sp>
        <p:nvSpPr>
          <p:cNvPr id="5" name="Substituent note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rtl="0"/>
            <a:r>
              <a:rPr lang="ro-RO" noProof="0" dirty="0"/>
              <a:t>Editați stilurile de text coordonator</a:t>
            </a:r>
          </a:p>
          <a:p>
            <a:pPr lvl="1" rtl="0"/>
            <a:r>
              <a:rPr lang="ro-RO" noProof="0" dirty="0"/>
              <a:t>Al doilea nivel</a:t>
            </a:r>
          </a:p>
          <a:p>
            <a:pPr lvl="2" rtl="0"/>
            <a:r>
              <a:rPr lang="ro-RO" noProof="0" dirty="0"/>
              <a:t>Al treilea nivel</a:t>
            </a:r>
          </a:p>
          <a:p>
            <a:pPr lvl="3" rtl="0"/>
            <a:r>
              <a:rPr lang="ro-RO" noProof="0" dirty="0"/>
              <a:t>Al patrulea nivel</a:t>
            </a:r>
          </a:p>
          <a:p>
            <a:pPr lvl="4" rtl="0"/>
            <a:r>
              <a:rPr lang="ro-RO" noProof="0" dirty="0"/>
              <a:t>Al cincilea nivel</a:t>
            </a:r>
          </a:p>
        </p:txBody>
      </p:sp>
      <p:sp>
        <p:nvSpPr>
          <p:cNvPr id="6" name="Substituent subsol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solidFill>
                  <a:schemeClr val="tx1"/>
                </a:solidFill>
              </a:defRPr>
            </a:lvl1pPr>
          </a:lstStyle>
          <a:p>
            <a:pPr rtl="0"/>
            <a:endParaRPr lang="ro-RO" noProof="0" dirty="0"/>
          </a:p>
        </p:txBody>
      </p:sp>
      <p:sp>
        <p:nvSpPr>
          <p:cNvPr id="7" name="Substituent număr diapozitiv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solidFill>
                  <a:schemeClr val="tx1"/>
                </a:solidFill>
              </a:defRPr>
            </a:lvl1pPr>
          </a:lstStyle>
          <a:p>
            <a:pPr rtl="0"/>
            <a:fld id="{841221E5-7225-48EB-A4EE-420E7BFCF705}" type="slidenum">
              <a:rPr lang="ro-RO" noProof="0" smtClean="0"/>
              <a:pPr rtl="0"/>
              <a:t>‹#›</a:t>
            </a:fld>
            <a:endParaRPr lang="ro-RO" noProof="0" dirty="0"/>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rtlCol="0"/>
          <a:lstStyle/>
          <a:p>
            <a:pPr rtl="0"/>
            <a:endParaRPr lang="ro-RO" dirty="0"/>
          </a:p>
        </p:txBody>
      </p:sp>
      <p:sp>
        <p:nvSpPr>
          <p:cNvPr id="4" name="Substituent număr diapozitiv 3"/>
          <p:cNvSpPr>
            <a:spLocks noGrp="1"/>
          </p:cNvSpPr>
          <p:nvPr>
            <p:ph type="sldNum" sz="quarter" idx="10"/>
          </p:nvPr>
        </p:nvSpPr>
        <p:spPr/>
        <p:txBody>
          <a:bodyPr rtlCol="0"/>
          <a:lstStyle/>
          <a:p>
            <a:pPr rtl="0"/>
            <a:fld id="{841221E5-7225-48EB-A4EE-420E7BFCF705}" type="slidenum">
              <a:rPr lang="ro-RO" smtClean="0"/>
              <a:pPr/>
              <a:t>1</a:t>
            </a:fld>
            <a:endParaRPr lang="ro-RO" dirty="0"/>
          </a:p>
        </p:txBody>
      </p:sp>
    </p:spTree>
    <p:extLst>
      <p:ext uri="{BB962C8B-B14F-4D97-AF65-F5344CB8AC3E}">
        <p14:creationId xmlns:p14="http://schemas.microsoft.com/office/powerpoint/2010/main" val="2748074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10"/>
          </p:nvPr>
        </p:nvSpPr>
        <p:spPr/>
        <p:txBody>
          <a:bodyPr/>
          <a:lstStyle/>
          <a:p>
            <a:pPr rtl="0"/>
            <a:fld id="{841221E5-7225-48EB-A4EE-420E7BFCF705}" type="slidenum">
              <a:rPr lang="ro-RO" smtClean="0"/>
              <a:pPr rtl="0"/>
              <a:t>2</a:t>
            </a:fld>
            <a:endParaRPr lang="ro-RO" dirty="0"/>
          </a:p>
        </p:txBody>
      </p:sp>
    </p:spTree>
    <p:extLst>
      <p:ext uri="{BB962C8B-B14F-4D97-AF65-F5344CB8AC3E}">
        <p14:creationId xmlns:p14="http://schemas.microsoft.com/office/powerpoint/2010/main" val="781620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a:p>
        </p:txBody>
      </p:sp>
      <p:sp>
        <p:nvSpPr>
          <p:cNvPr id="4" name="Substituent număr diapozitiv 3"/>
          <p:cNvSpPr>
            <a:spLocks noGrp="1"/>
          </p:cNvSpPr>
          <p:nvPr>
            <p:ph type="sldNum" sz="quarter" idx="10"/>
          </p:nvPr>
        </p:nvSpPr>
        <p:spPr/>
        <p:txBody>
          <a:bodyPr/>
          <a:lstStyle/>
          <a:p>
            <a:pPr rtl="0"/>
            <a:fld id="{841221E5-7225-48EB-A4EE-420E7BFCF705}" type="slidenum">
              <a:rPr lang="ro-RO" noProof="0" smtClean="0"/>
              <a:pPr rtl="0"/>
              <a:t>7</a:t>
            </a:fld>
            <a:endParaRPr lang="ro-RO" noProof="0" dirty="0"/>
          </a:p>
        </p:txBody>
      </p:sp>
    </p:spTree>
    <p:extLst>
      <p:ext uri="{BB962C8B-B14F-4D97-AF65-F5344CB8AC3E}">
        <p14:creationId xmlns:p14="http://schemas.microsoft.com/office/powerpoint/2010/main" val="15871478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bg bwMode="ltGray">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u 1"/>
          <p:cNvSpPr>
            <a:spLocks noGrp="1"/>
          </p:cNvSpPr>
          <p:nvPr>
            <p:ph type="ctrTitle"/>
          </p:nvPr>
        </p:nvSpPr>
        <p:spPr>
          <a:xfrm>
            <a:off x="2428669" y="1600200"/>
            <a:ext cx="8329031" cy="2680127"/>
          </a:xfrm>
          <a:noFill/>
          <a:effectLst>
            <a:softEdge rad="31750"/>
          </a:effectLst>
        </p:spPr>
        <p:txBody>
          <a:bodyPr rtlCol="0" anchor="b">
            <a:noAutofit/>
          </a:bodyPr>
          <a:lstStyle>
            <a:lvl1pPr rtl="0">
              <a:defRPr sz="5400">
                <a:solidFill>
                  <a:schemeClr val="bg1"/>
                </a:solidFill>
              </a:defRPr>
            </a:lvl1pPr>
          </a:lstStyle>
          <a:p>
            <a:pPr rtl="0"/>
            <a:r>
              <a:rPr lang="ro-RO" noProof="0"/>
              <a:t>Faceți clic pentru a edita stilul de titlu coordonator</a:t>
            </a:r>
            <a:endParaRPr lang="ro-RO" noProof="0" dirty="0"/>
          </a:p>
        </p:txBody>
      </p:sp>
      <p:sp>
        <p:nvSpPr>
          <p:cNvPr id="3" name="Subtitlu 2"/>
          <p:cNvSpPr>
            <a:spLocks noGrp="1"/>
          </p:cNvSpPr>
          <p:nvPr>
            <p:ph type="subTitle" idx="1"/>
          </p:nvPr>
        </p:nvSpPr>
        <p:spPr>
          <a:xfrm>
            <a:off x="2428669" y="4344915"/>
            <a:ext cx="7516442" cy="1116085"/>
          </a:xfrm>
        </p:spPr>
        <p:txBody>
          <a:bodyPr rtlCol="0">
            <a:normAutofit/>
          </a:bodyPr>
          <a:lstStyle>
            <a:lvl1pPr marL="0" indent="0" algn="l">
              <a:spcBef>
                <a:spcPts val="0"/>
              </a:spcBef>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ro-RO" noProof="0"/>
              <a:t>Faceți clic pentru a edita stilul de subtitlu coordonator</a:t>
            </a:r>
            <a:endParaRPr lang="ro-RO" noProof="0" dirty="0"/>
          </a:p>
        </p:txBody>
      </p:sp>
      <p:sp>
        <p:nvSpPr>
          <p:cNvPr id="4" name="Substituent dată 3"/>
          <p:cNvSpPr>
            <a:spLocks noGrp="1"/>
          </p:cNvSpPr>
          <p:nvPr>
            <p:ph type="dt" sz="half" idx="10"/>
          </p:nvPr>
        </p:nvSpPr>
        <p:spPr>
          <a:xfrm>
            <a:off x="4699025" y="6356351"/>
            <a:ext cx="1218883" cy="365125"/>
          </a:xfrm>
        </p:spPr>
        <p:txBody>
          <a:bodyPr rtlCol="0"/>
          <a:lstStyle>
            <a:lvl1pPr>
              <a:defRPr>
                <a:solidFill>
                  <a:schemeClr val="bg1"/>
                </a:solidFill>
              </a:defRPr>
            </a:lvl1pPr>
          </a:lstStyle>
          <a:p>
            <a:pPr rtl="0"/>
            <a:fld id="{DB33662F-C1DE-4C76-8A32-63F6DF4F35E0}" type="datetime1">
              <a:rPr lang="ro-RO" noProof="0" smtClean="0"/>
              <a:t>20.11.2023</a:t>
            </a:fld>
            <a:endParaRPr lang="ro-RO" noProof="0" dirty="0"/>
          </a:p>
        </p:txBody>
      </p:sp>
      <p:sp>
        <p:nvSpPr>
          <p:cNvPr id="5" name="Substituent subsol 4"/>
          <p:cNvSpPr>
            <a:spLocks noGrp="1"/>
          </p:cNvSpPr>
          <p:nvPr>
            <p:ph type="ftr" sz="quarter" idx="11"/>
          </p:nvPr>
        </p:nvSpPr>
        <p:spPr>
          <a:xfrm>
            <a:off x="6114708" y="6356351"/>
            <a:ext cx="3974065" cy="365125"/>
          </a:xfrm>
        </p:spPr>
        <p:txBody>
          <a:bodyPr rtlCol="0"/>
          <a:lstStyle>
            <a:lvl1pPr>
              <a:defRPr>
                <a:solidFill>
                  <a:schemeClr val="bg1"/>
                </a:solidFill>
              </a:defRPr>
            </a:lvl1pPr>
          </a:lstStyle>
          <a:p>
            <a:pPr rtl="0"/>
            <a:r>
              <a:rPr lang="ro-RO" noProof="0" dirty="0"/>
              <a:t>Adăugați un subsol</a:t>
            </a:r>
          </a:p>
        </p:txBody>
      </p:sp>
      <p:sp>
        <p:nvSpPr>
          <p:cNvPr id="6" name="Substituent număr diapozitiv 5"/>
          <p:cNvSpPr>
            <a:spLocks noGrp="1"/>
          </p:cNvSpPr>
          <p:nvPr>
            <p:ph type="sldNum" sz="quarter" idx="12"/>
          </p:nvPr>
        </p:nvSpPr>
        <p:spPr>
          <a:xfrm>
            <a:off x="10285571" y="6356351"/>
            <a:ext cx="609441" cy="365125"/>
          </a:xfrm>
        </p:spPr>
        <p:txBody>
          <a:bodyPr rtlCol="0"/>
          <a:lstStyle>
            <a:lvl1pPr>
              <a:defRPr>
                <a:solidFill>
                  <a:schemeClr val="bg1"/>
                </a:solidFill>
              </a:defRPr>
            </a:lvl1pPr>
          </a:lstStyle>
          <a:p>
            <a:pPr rtl="0"/>
            <a:fld id="{7DC1BBB0-96F0-4077-A278-0F3FB5C104D3}" type="slidenum">
              <a:rPr lang="ro-RO" noProof="0" smtClean="0"/>
              <a:pPr rtl="0"/>
              <a:t>‹#›</a:t>
            </a:fld>
            <a:endParaRPr lang="ro-RO" noProof="0" dirty="0"/>
          </a:p>
        </p:txBody>
      </p:sp>
    </p:spTree>
    <p:extLst>
      <p:ext uri="{BB962C8B-B14F-4D97-AF65-F5344CB8AC3E}">
        <p14:creationId xmlns:p14="http://schemas.microsoft.com/office/powerpoint/2010/main" val="1490988264"/>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u și text vertical">
    <p:spTree>
      <p:nvGrpSpPr>
        <p:cNvPr id="1" name=""/>
        <p:cNvGrpSpPr/>
        <p:nvPr/>
      </p:nvGrpSpPr>
      <p:grpSpPr>
        <a:xfrm>
          <a:off x="0" y="0"/>
          <a:ext cx="0" cy="0"/>
          <a:chOff x="0" y="0"/>
          <a:chExt cx="0" cy="0"/>
        </a:xfrm>
      </p:grpSpPr>
      <p:sp>
        <p:nvSpPr>
          <p:cNvPr id="2" name="Titlu 1"/>
          <p:cNvSpPr>
            <a:spLocks noGrp="1"/>
          </p:cNvSpPr>
          <p:nvPr>
            <p:ph type="title"/>
          </p:nvPr>
        </p:nvSpPr>
        <p:spPr/>
        <p:txBody>
          <a:bodyPr rtlCol="0"/>
          <a:lstStyle>
            <a:lvl1pPr rtl="0">
              <a:defRPr/>
            </a:lvl1pPr>
          </a:lstStyle>
          <a:p>
            <a:pPr rtl="0"/>
            <a:r>
              <a:rPr lang="ro-RO" noProof="0"/>
              <a:t>Faceți clic pentru a edita stilul de titlu coordonator</a:t>
            </a:r>
            <a:endParaRPr lang="ro-RO" noProof="0" dirty="0"/>
          </a:p>
        </p:txBody>
      </p:sp>
      <p:sp>
        <p:nvSpPr>
          <p:cNvPr id="3" name="Substituent text vertical 2"/>
          <p:cNvSpPr>
            <a:spLocks noGrp="1"/>
          </p:cNvSpPr>
          <p:nvPr>
            <p:ph type="body" orient="vert" idx="1"/>
          </p:nvPr>
        </p:nvSpPr>
        <p:spPr/>
        <p:txBody>
          <a:bodyPr vert="eaVert" rtlCol="0"/>
          <a:lstStyle>
            <a:lvl1pPr rtl="0">
              <a:defRPr/>
            </a:lvl1pPr>
            <a:lvl5pPr>
              <a:defRPr/>
            </a:lvl5pPr>
            <a:lvl6pPr>
              <a:defRPr/>
            </a:lvl6pPr>
            <a:lvl7pPr>
              <a:defRPr/>
            </a:lvl7pPr>
            <a:lvl8pPr>
              <a:defRPr/>
            </a:lvl8pPr>
            <a:lvl9pPr>
              <a:defRPr/>
            </a:lvl9pPr>
          </a:lstStyle>
          <a:p>
            <a:pPr lvl="0" rtl="0"/>
            <a:r>
              <a:rPr lang="ro-RO" noProof="0"/>
              <a:t>Faceţi clic pentru a edita Master stiluri text</a:t>
            </a:r>
          </a:p>
          <a:p>
            <a:pPr lvl="1" rtl="0"/>
            <a:r>
              <a:rPr lang="ro-RO" noProof="0"/>
              <a:t>al doilea nivel</a:t>
            </a:r>
          </a:p>
          <a:p>
            <a:pPr lvl="2" rtl="0"/>
            <a:r>
              <a:rPr lang="ro-RO" noProof="0"/>
              <a:t>al treilea nivel</a:t>
            </a:r>
          </a:p>
          <a:p>
            <a:pPr lvl="3" rtl="0"/>
            <a:r>
              <a:rPr lang="ro-RO" noProof="0"/>
              <a:t>al patrulea nivel</a:t>
            </a:r>
          </a:p>
          <a:p>
            <a:pPr lvl="4" rtl="0"/>
            <a:r>
              <a:rPr lang="ro-RO" noProof="0"/>
              <a:t>al cincilea nivel</a:t>
            </a:r>
            <a:endParaRPr lang="ro-RO" noProof="0" dirty="0"/>
          </a:p>
        </p:txBody>
      </p:sp>
      <p:sp>
        <p:nvSpPr>
          <p:cNvPr id="4" name="Substituent dată 3"/>
          <p:cNvSpPr>
            <a:spLocks noGrp="1"/>
          </p:cNvSpPr>
          <p:nvPr>
            <p:ph type="dt" sz="half" idx="10"/>
          </p:nvPr>
        </p:nvSpPr>
        <p:spPr/>
        <p:txBody>
          <a:bodyPr rtlCol="0"/>
          <a:lstStyle/>
          <a:p>
            <a:pPr rtl="0"/>
            <a:fld id="{FADC49BE-FA1E-499D-8D06-88A8C06C1F8D}" type="datetime1">
              <a:rPr lang="ro-RO" noProof="0" smtClean="0"/>
              <a:t>20.11.2023</a:t>
            </a:fld>
            <a:endParaRPr lang="ro-RO" noProof="0" dirty="0"/>
          </a:p>
        </p:txBody>
      </p:sp>
      <p:sp>
        <p:nvSpPr>
          <p:cNvPr id="5" name="Substituent subsol 4"/>
          <p:cNvSpPr>
            <a:spLocks noGrp="1"/>
          </p:cNvSpPr>
          <p:nvPr>
            <p:ph type="ftr" sz="quarter" idx="11"/>
          </p:nvPr>
        </p:nvSpPr>
        <p:spPr/>
        <p:txBody>
          <a:bodyPr rtlCol="0"/>
          <a:lstStyle/>
          <a:p>
            <a:pPr rtl="0"/>
            <a:r>
              <a:rPr lang="ro-RO" noProof="0" dirty="0"/>
              <a:t>Adăugați un subsol</a:t>
            </a:r>
          </a:p>
        </p:txBody>
      </p:sp>
      <p:sp>
        <p:nvSpPr>
          <p:cNvPr id="6" name="Substituent număr diapozitiv 5"/>
          <p:cNvSpPr>
            <a:spLocks noGrp="1"/>
          </p:cNvSpPr>
          <p:nvPr>
            <p:ph type="sldNum" sz="quarter" idx="12"/>
          </p:nvPr>
        </p:nvSpPr>
        <p:spPr/>
        <p:txBody>
          <a:bodyPr rtlCol="0"/>
          <a:lstStyle/>
          <a:p>
            <a:pPr rtl="0"/>
            <a:fld id="{7DC1BBB0-96F0-4077-A278-0F3FB5C104D3}" type="slidenum">
              <a:rPr lang="ro-RO" noProof="0" smtClean="0"/>
              <a:t>‹#›</a:t>
            </a:fld>
            <a:endParaRPr lang="ro-RO" noProof="0" dirty="0"/>
          </a:p>
        </p:txBody>
      </p:sp>
    </p:spTree>
    <p:extLst>
      <p:ext uri="{BB962C8B-B14F-4D97-AF65-F5344CB8AC3E}">
        <p14:creationId xmlns:p14="http://schemas.microsoft.com/office/powerpoint/2010/main" val="666161001"/>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9599612" y="685800"/>
            <a:ext cx="1787526" cy="5486400"/>
          </a:xfrm>
        </p:spPr>
        <p:txBody>
          <a:bodyPr vert="eaVert" rtlCol="0"/>
          <a:lstStyle>
            <a:lvl1pPr rtl="0">
              <a:defRPr/>
            </a:lvl1pPr>
          </a:lstStyle>
          <a:p>
            <a:pPr rtl="0"/>
            <a:r>
              <a:rPr lang="ro-RO" noProof="0"/>
              <a:t>Faceți clic pentru a edita stilul de titlu coordonator</a:t>
            </a:r>
            <a:endParaRPr lang="ro-RO" noProof="0" dirty="0"/>
          </a:p>
        </p:txBody>
      </p:sp>
      <p:sp>
        <p:nvSpPr>
          <p:cNvPr id="3" name="Substituent text vertical 2"/>
          <p:cNvSpPr>
            <a:spLocks noGrp="1"/>
          </p:cNvSpPr>
          <p:nvPr>
            <p:ph type="body" orient="vert" idx="1"/>
          </p:nvPr>
        </p:nvSpPr>
        <p:spPr>
          <a:xfrm>
            <a:off x="1598613" y="685800"/>
            <a:ext cx="7848599" cy="5486400"/>
          </a:xfrm>
        </p:spPr>
        <p:txBody>
          <a:bodyPr vert="eaVert" rtlCol="0"/>
          <a:lstStyle>
            <a:lvl1pPr rtl="0">
              <a:defRPr/>
            </a:lvl1pPr>
          </a:lstStyle>
          <a:p>
            <a:pPr lvl="0" rtl="0"/>
            <a:r>
              <a:rPr lang="ro-RO" noProof="0"/>
              <a:t>Faceţi clic pentru a edita Master stiluri text</a:t>
            </a:r>
          </a:p>
          <a:p>
            <a:pPr lvl="1" rtl="0"/>
            <a:r>
              <a:rPr lang="ro-RO" noProof="0"/>
              <a:t>al doilea nivel</a:t>
            </a:r>
          </a:p>
          <a:p>
            <a:pPr lvl="2" rtl="0"/>
            <a:r>
              <a:rPr lang="ro-RO" noProof="0"/>
              <a:t>al treilea nivel</a:t>
            </a:r>
          </a:p>
          <a:p>
            <a:pPr lvl="3" rtl="0"/>
            <a:r>
              <a:rPr lang="ro-RO" noProof="0"/>
              <a:t>al patrulea nivel</a:t>
            </a:r>
          </a:p>
          <a:p>
            <a:pPr lvl="4" rtl="0"/>
            <a:r>
              <a:rPr lang="ro-RO" noProof="0"/>
              <a:t>al cincilea nivel</a:t>
            </a:r>
            <a:endParaRPr lang="ro-RO" noProof="0" dirty="0"/>
          </a:p>
        </p:txBody>
      </p:sp>
      <p:sp>
        <p:nvSpPr>
          <p:cNvPr id="4" name="Substituent dată 3"/>
          <p:cNvSpPr>
            <a:spLocks noGrp="1"/>
          </p:cNvSpPr>
          <p:nvPr>
            <p:ph type="dt" sz="half" idx="10"/>
          </p:nvPr>
        </p:nvSpPr>
        <p:spPr/>
        <p:txBody>
          <a:bodyPr rtlCol="0"/>
          <a:lstStyle/>
          <a:p>
            <a:pPr rtl="0"/>
            <a:fld id="{3D5C6EA1-157F-40B0-BC04-8C2622F526C3}" type="datetime1">
              <a:rPr lang="ro-RO" noProof="0" smtClean="0"/>
              <a:t>20.11.2023</a:t>
            </a:fld>
            <a:endParaRPr lang="ro-RO" noProof="0" dirty="0"/>
          </a:p>
        </p:txBody>
      </p:sp>
      <p:sp>
        <p:nvSpPr>
          <p:cNvPr id="5" name="Substituent subsol 4"/>
          <p:cNvSpPr>
            <a:spLocks noGrp="1"/>
          </p:cNvSpPr>
          <p:nvPr>
            <p:ph type="ftr" sz="quarter" idx="11"/>
          </p:nvPr>
        </p:nvSpPr>
        <p:spPr/>
        <p:txBody>
          <a:bodyPr rtlCol="0"/>
          <a:lstStyle/>
          <a:p>
            <a:pPr rtl="0"/>
            <a:r>
              <a:rPr lang="ro-RO" noProof="0" dirty="0"/>
              <a:t>Adăugați un subsol</a:t>
            </a:r>
          </a:p>
        </p:txBody>
      </p:sp>
      <p:sp>
        <p:nvSpPr>
          <p:cNvPr id="6" name="Substituent număr diapozitiv 5"/>
          <p:cNvSpPr>
            <a:spLocks noGrp="1"/>
          </p:cNvSpPr>
          <p:nvPr>
            <p:ph type="sldNum" sz="quarter" idx="12"/>
          </p:nvPr>
        </p:nvSpPr>
        <p:spPr/>
        <p:txBody>
          <a:bodyPr rtlCol="0"/>
          <a:lstStyle/>
          <a:p>
            <a:pPr rtl="0"/>
            <a:fld id="{7DC1BBB0-96F0-4077-A278-0F3FB5C104D3}" type="slidenum">
              <a:rPr lang="ro-RO" noProof="0" smtClean="0"/>
              <a:t>‹#›</a:t>
            </a:fld>
            <a:endParaRPr lang="ro-RO" noProof="0" dirty="0"/>
          </a:p>
        </p:txBody>
      </p:sp>
    </p:spTree>
    <p:extLst>
      <p:ext uri="{BB962C8B-B14F-4D97-AF65-F5344CB8AC3E}">
        <p14:creationId xmlns:p14="http://schemas.microsoft.com/office/powerpoint/2010/main" val="1917294773"/>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rtlCol="0"/>
          <a:lstStyle>
            <a:lvl1pPr rtl="0">
              <a:defRPr/>
            </a:lvl1pPr>
          </a:lstStyle>
          <a:p>
            <a:pPr rtl="0"/>
            <a:r>
              <a:rPr lang="ro-RO" noProof="0"/>
              <a:t>Faceți clic pentru a edita stilul de titlu coordonator</a:t>
            </a:r>
            <a:endParaRPr lang="ro-RO" noProof="0" dirty="0"/>
          </a:p>
        </p:txBody>
      </p:sp>
      <p:sp>
        <p:nvSpPr>
          <p:cNvPr id="3" name="Substituent conținut 2"/>
          <p:cNvSpPr>
            <a:spLocks noGrp="1"/>
          </p:cNvSpPr>
          <p:nvPr>
            <p:ph idx="1"/>
          </p:nvPr>
        </p:nvSpPr>
        <p:spPr/>
        <p:txBody>
          <a:bodyPr rtlCol="0"/>
          <a:lstStyle>
            <a:lvl1pPr rtl="0">
              <a:defRPr/>
            </a:lvl1pPr>
            <a:lvl5pPr>
              <a:defRPr/>
            </a:lvl5pPr>
            <a:lvl6pPr>
              <a:defRPr/>
            </a:lvl6pPr>
            <a:lvl7pPr>
              <a:defRPr/>
            </a:lvl7pPr>
            <a:lvl8pPr>
              <a:defRPr/>
            </a:lvl8pPr>
            <a:lvl9pPr>
              <a:defRPr/>
            </a:lvl9pPr>
          </a:lstStyle>
          <a:p>
            <a:pPr lvl="0" rtl="0"/>
            <a:r>
              <a:rPr lang="ro-RO" noProof="0"/>
              <a:t>Faceţi clic pentru a edita Master stiluri text</a:t>
            </a:r>
          </a:p>
          <a:p>
            <a:pPr lvl="1" rtl="0"/>
            <a:r>
              <a:rPr lang="ro-RO" noProof="0"/>
              <a:t>al doilea nivel</a:t>
            </a:r>
          </a:p>
          <a:p>
            <a:pPr lvl="2" rtl="0"/>
            <a:r>
              <a:rPr lang="ro-RO" noProof="0"/>
              <a:t>al treilea nivel</a:t>
            </a:r>
          </a:p>
          <a:p>
            <a:pPr lvl="3" rtl="0"/>
            <a:r>
              <a:rPr lang="ro-RO" noProof="0"/>
              <a:t>al patrulea nivel</a:t>
            </a:r>
          </a:p>
          <a:p>
            <a:pPr lvl="4" rtl="0"/>
            <a:r>
              <a:rPr lang="ro-RO" noProof="0"/>
              <a:t>al cincilea nivel</a:t>
            </a:r>
            <a:endParaRPr lang="ro-RO" noProof="0" dirty="0"/>
          </a:p>
        </p:txBody>
      </p:sp>
      <p:sp>
        <p:nvSpPr>
          <p:cNvPr id="4" name="Substituent dată 3"/>
          <p:cNvSpPr>
            <a:spLocks noGrp="1"/>
          </p:cNvSpPr>
          <p:nvPr>
            <p:ph type="dt" sz="half" idx="10"/>
          </p:nvPr>
        </p:nvSpPr>
        <p:spPr/>
        <p:txBody>
          <a:bodyPr rtlCol="0"/>
          <a:lstStyle/>
          <a:p>
            <a:pPr rtl="0"/>
            <a:fld id="{8BFEEDC0-1855-43CD-ACC5-A5A5EA4BF44B}" type="datetime1">
              <a:rPr lang="ro-RO" noProof="0" smtClean="0"/>
              <a:t>20.11.2023</a:t>
            </a:fld>
            <a:endParaRPr lang="ro-RO" noProof="0" dirty="0"/>
          </a:p>
        </p:txBody>
      </p:sp>
      <p:sp>
        <p:nvSpPr>
          <p:cNvPr id="5" name="Substituent subsol 4"/>
          <p:cNvSpPr>
            <a:spLocks noGrp="1"/>
          </p:cNvSpPr>
          <p:nvPr>
            <p:ph type="ftr" sz="quarter" idx="11"/>
          </p:nvPr>
        </p:nvSpPr>
        <p:spPr/>
        <p:txBody>
          <a:bodyPr rtlCol="0"/>
          <a:lstStyle/>
          <a:p>
            <a:pPr rtl="0"/>
            <a:r>
              <a:rPr lang="ro-RO" noProof="0" dirty="0"/>
              <a:t>Adăugați un subsol</a:t>
            </a:r>
          </a:p>
        </p:txBody>
      </p:sp>
      <p:sp>
        <p:nvSpPr>
          <p:cNvPr id="6" name="Substituent număr diapozitiv 5"/>
          <p:cNvSpPr>
            <a:spLocks noGrp="1"/>
          </p:cNvSpPr>
          <p:nvPr>
            <p:ph type="sldNum" sz="quarter" idx="12"/>
          </p:nvPr>
        </p:nvSpPr>
        <p:spPr/>
        <p:txBody>
          <a:bodyPr rtlCol="0"/>
          <a:lstStyle/>
          <a:p>
            <a:pPr rtl="0"/>
            <a:fld id="{7DC1BBB0-96F0-4077-A278-0F3FB5C104D3}" type="slidenum">
              <a:rPr lang="ro-RO" noProof="0" smtClean="0"/>
              <a:t>‹#›</a:t>
            </a:fld>
            <a:endParaRPr lang="ro-RO" noProof="0" dirty="0"/>
          </a:p>
        </p:txBody>
      </p:sp>
    </p:spTree>
    <p:extLst>
      <p:ext uri="{BB962C8B-B14F-4D97-AF65-F5344CB8AC3E}">
        <p14:creationId xmlns:p14="http://schemas.microsoft.com/office/powerpoint/2010/main" val="3135529947"/>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p:cNvSpPr>
            <a:spLocks noGrp="1"/>
          </p:cNvSpPr>
          <p:nvPr>
            <p:ph type="title"/>
          </p:nvPr>
        </p:nvSpPr>
        <p:spPr>
          <a:xfrm>
            <a:off x="1598613" y="1600201"/>
            <a:ext cx="8283272" cy="2654064"/>
          </a:xfrm>
        </p:spPr>
        <p:txBody>
          <a:bodyPr rtlCol="0" anchor="b">
            <a:normAutofit/>
          </a:bodyPr>
          <a:lstStyle>
            <a:lvl1pPr algn="l" rtl="0">
              <a:defRPr sz="5400" b="0" cap="none" baseline="0"/>
            </a:lvl1pPr>
          </a:lstStyle>
          <a:p>
            <a:pPr rtl="0"/>
            <a:r>
              <a:rPr lang="ro-RO" noProof="0"/>
              <a:t>Faceți clic pentru a edita stilul de titlu coordonator</a:t>
            </a:r>
            <a:endParaRPr lang="ro-RO" noProof="0" dirty="0"/>
          </a:p>
        </p:txBody>
      </p:sp>
      <p:sp>
        <p:nvSpPr>
          <p:cNvPr id="3" name="Substituent text 2"/>
          <p:cNvSpPr>
            <a:spLocks noGrp="1"/>
          </p:cNvSpPr>
          <p:nvPr>
            <p:ph type="body" idx="1"/>
          </p:nvPr>
        </p:nvSpPr>
        <p:spPr>
          <a:xfrm>
            <a:off x="1598613" y="4259996"/>
            <a:ext cx="7264623" cy="1150203"/>
          </a:xfrm>
        </p:spPr>
        <p:txBody>
          <a:bodyPr rtlCol="0" anchor="t">
            <a:normAutofit/>
          </a:bodyPr>
          <a:lstStyle>
            <a:lvl1pPr marL="0" indent="0" rtl="0">
              <a:spcBef>
                <a:spcPts val="0"/>
              </a:spcBef>
              <a:buNone/>
              <a:defRPr sz="32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ro-RO" noProof="0"/>
              <a:t>Faceţi clic pentru a edita Master stiluri text</a:t>
            </a:r>
          </a:p>
        </p:txBody>
      </p:sp>
      <p:sp>
        <p:nvSpPr>
          <p:cNvPr id="4" name="Substituent dată 3"/>
          <p:cNvSpPr>
            <a:spLocks noGrp="1"/>
          </p:cNvSpPr>
          <p:nvPr>
            <p:ph type="dt" sz="half" idx="10"/>
          </p:nvPr>
        </p:nvSpPr>
        <p:spPr/>
        <p:txBody>
          <a:bodyPr rtlCol="0"/>
          <a:lstStyle>
            <a:lvl1pPr>
              <a:defRPr>
                <a:solidFill>
                  <a:schemeClr val="tx1"/>
                </a:solidFill>
              </a:defRPr>
            </a:lvl1pPr>
          </a:lstStyle>
          <a:p>
            <a:pPr rtl="0"/>
            <a:fld id="{A293F760-A004-4FE7-A285-CE245659789E}" type="datetime1">
              <a:rPr lang="ro-RO" noProof="0" smtClean="0"/>
              <a:t>20.11.2023</a:t>
            </a:fld>
            <a:endParaRPr lang="ro-RO" noProof="0" dirty="0"/>
          </a:p>
        </p:txBody>
      </p:sp>
      <p:sp>
        <p:nvSpPr>
          <p:cNvPr id="5" name="Substituent subsol 4"/>
          <p:cNvSpPr>
            <a:spLocks noGrp="1"/>
          </p:cNvSpPr>
          <p:nvPr>
            <p:ph type="ftr" sz="quarter" idx="11"/>
          </p:nvPr>
        </p:nvSpPr>
        <p:spPr/>
        <p:txBody>
          <a:bodyPr rtlCol="0"/>
          <a:lstStyle>
            <a:lvl1pPr>
              <a:defRPr>
                <a:solidFill>
                  <a:schemeClr val="tx1"/>
                </a:solidFill>
              </a:defRPr>
            </a:lvl1pPr>
          </a:lstStyle>
          <a:p>
            <a:pPr rtl="0"/>
            <a:r>
              <a:rPr lang="ro-RO" noProof="0" dirty="0"/>
              <a:t>Adăugați un subsol</a:t>
            </a:r>
          </a:p>
        </p:txBody>
      </p:sp>
      <p:sp>
        <p:nvSpPr>
          <p:cNvPr id="6" name="Substituent număr diapozitiv 5"/>
          <p:cNvSpPr>
            <a:spLocks noGrp="1"/>
          </p:cNvSpPr>
          <p:nvPr>
            <p:ph type="sldNum" sz="quarter" idx="12"/>
          </p:nvPr>
        </p:nvSpPr>
        <p:spPr/>
        <p:txBody>
          <a:bodyPr rtlCol="0"/>
          <a:lstStyle>
            <a:lvl1pPr>
              <a:defRPr>
                <a:solidFill>
                  <a:schemeClr val="tx1"/>
                </a:solidFill>
              </a:defRPr>
            </a:lvl1pPr>
          </a:lstStyle>
          <a:p>
            <a:pPr rtl="0"/>
            <a:fld id="{7DC1BBB0-96F0-4077-A278-0F3FB5C104D3}" type="slidenum">
              <a:rPr lang="ro-RO" noProof="0" smtClean="0"/>
              <a:pPr rtl="0"/>
              <a:t>‹#›</a:t>
            </a:fld>
            <a:endParaRPr lang="ro-RO" noProof="0" dirty="0"/>
          </a:p>
        </p:txBody>
      </p:sp>
    </p:spTree>
    <p:extLst>
      <p:ext uri="{BB962C8B-B14F-4D97-AF65-F5344CB8AC3E}">
        <p14:creationId xmlns:p14="http://schemas.microsoft.com/office/powerpoint/2010/main" val="2774911772"/>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rtlCol="0"/>
          <a:lstStyle>
            <a:lvl1pPr rtl="0">
              <a:defRPr/>
            </a:lvl1pPr>
          </a:lstStyle>
          <a:p>
            <a:pPr rtl="0"/>
            <a:r>
              <a:rPr lang="ro-RO" noProof="0"/>
              <a:t>Faceți clic pentru a edita stilul de titlu coordonator</a:t>
            </a:r>
            <a:endParaRPr lang="ro-RO" noProof="0" dirty="0"/>
          </a:p>
        </p:txBody>
      </p:sp>
      <p:sp>
        <p:nvSpPr>
          <p:cNvPr id="3" name="Substituent conținut 2"/>
          <p:cNvSpPr>
            <a:spLocks noGrp="1"/>
          </p:cNvSpPr>
          <p:nvPr>
            <p:ph sz="half" idx="1"/>
          </p:nvPr>
        </p:nvSpPr>
        <p:spPr>
          <a:xfrm>
            <a:off x="1593436" y="1600200"/>
            <a:ext cx="4814586" cy="4572000"/>
          </a:xfrm>
        </p:spPr>
        <p:txBody>
          <a:bodyPr rtlCol="0"/>
          <a:lstStyle>
            <a:lvl1pPr rtl="0">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ro-RO" noProof="0"/>
              <a:t>Faceţi clic pentru a edita Master stiluri text</a:t>
            </a:r>
          </a:p>
          <a:p>
            <a:pPr lvl="1" rtl="0"/>
            <a:r>
              <a:rPr lang="ro-RO" noProof="0"/>
              <a:t>al doilea nivel</a:t>
            </a:r>
          </a:p>
          <a:p>
            <a:pPr lvl="2" rtl="0"/>
            <a:r>
              <a:rPr lang="ro-RO" noProof="0"/>
              <a:t>al treilea nivel</a:t>
            </a:r>
          </a:p>
          <a:p>
            <a:pPr lvl="3" rtl="0"/>
            <a:r>
              <a:rPr lang="ro-RO" noProof="0"/>
              <a:t>al patrulea nivel</a:t>
            </a:r>
          </a:p>
          <a:p>
            <a:pPr lvl="4" rtl="0"/>
            <a:r>
              <a:rPr lang="ro-RO" noProof="0"/>
              <a:t>al cincilea nivel</a:t>
            </a:r>
            <a:endParaRPr lang="ro-RO" noProof="0" dirty="0"/>
          </a:p>
        </p:txBody>
      </p:sp>
      <p:sp>
        <p:nvSpPr>
          <p:cNvPr id="4" name="Substituent conținut 3"/>
          <p:cNvSpPr>
            <a:spLocks noGrp="1"/>
          </p:cNvSpPr>
          <p:nvPr>
            <p:ph sz="half" idx="2"/>
          </p:nvPr>
        </p:nvSpPr>
        <p:spPr>
          <a:xfrm>
            <a:off x="6561651" y="1600200"/>
            <a:ext cx="4814586" cy="4572000"/>
          </a:xfrm>
        </p:spPr>
        <p:txBody>
          <a:bodyPr rtlCol="0"/>
          <a:lstStyle>
            <a:lvl1pPr rtl="0">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rtl="0"/>
            <a:r>
              <a:rPr lang="ro-RO" noProof="0"/>
              <a:t>Faceţi clic pentru a edita Master stiluri text</a:t>
            </a:r>
          </a:p>
          <a:p>
            <a:pPr lvl="1" rtl="0"/>
            <a:r>
              <a:rPr lang="ro-RO" noProof="0"/>
              <a:t>al doilea nivel</a:t>
            </a:r>
          </a:p>
          <a:p>
            <a:pPr lvl="2" rtl="0"/>
            <a:r>
              <a:rPr lang="ro-RO" noProof="0"/>
              <a:t>al treilea nivel</a:t>
            </a:r>
          </a:p>
          <a:p>
            <a:pPr lvl="3" rtl="0"/>
            <a:r>
              <a:rPr lang="ro-RO" noProof="0"/>
              <a:t>al patrulea nivel</a:t>
            </a:r>
          </a:p>
          <a:p>
            <a:pPr lvl="4" rtl="0"/>
            <a:r>
              <a:rPr lang="ro-RO" noProof="0"/>
              <a:t>al cincilea nivel</a:t>
            </a:r>
            <a:endParaRPr lang="ro-RO" noProof="0" dirty="0"/>
          </a:p>
        </p:txBody>
      </p:sp>
      <p:sp>
        <p:nvSpPr>
          <p:cNvPr id="5" name="Substituent dată 4"/>
          <p:cNvSpPr>
            <a:spLocks noGrp="1"/>
          </p:cNvSpPr>
          <p:nvPr>
            <p:ph type="dt" sz="half" idx="10"/>
          </p:nvPr>
        </p:nvSpPr>
        <p:spPr/>
        <p:txBody>
          <a:bodyPr rtlCol="0"/>
          <a:lstStyle/>
          <a:p>
            <a:pPr rtl="0"/>
            <a:fld id="{6413A677-91A0-409B-80EC-B8F3D01861E0}" type="datetime1">
              <a:rPr lang="ro-RO" noProof="0" smtClean="0"/>
              <a:t>20.11.2023</a:t>
            </a:fld>
            <a:endParaRPr lang="ro-RO" noProof="0" dirty="0"/>
          </a:p>
        </p:txBody>
      </p:sp>
      <p:sp>
        <p:nvSpPr>
          <p:cNvPr id="6" name="Substituent subsol 5"/>
          <p:cNvSpPr>
            <a:spLocks noGrp="1"/>
          </p:cNvSpPr>
          <p:nvPr>
            <p:ph type="ftr" sz="quarter" idx="11"/>
          </p:nvPr>
        </p:nvSpPr>
        <p:spPr/>
        <p:txBody>
          <a:bodyPr rtlCol="0"/>
          <a:lstStyle/>
          <a:p>
            <a:pPr rtl="0"/>
            <a:r>
              <a:rPr lang="ro-RO" noProof="0" dirty="0"/>
              <a:t>Adăugați un subsol</a:t>
            </a:r>
          </a:p>
        </p:txBody>
      </p:sp>
      <p:sp>
        <p:nvSpPr>
          <p:cNvPr id="7" name="Substituent număr diapozitiv 6"/>
          <p:cNvSpPr>
            <a:spLocks noGrp="1"/>
          </p:cNvSpPr>
          <p:nvPr>
            <p:ph type="sldNum" sz="quarter" idx="12"/>
          </p:nvPr>
        </p:nvSpPr>
        <p:spPr/>
        <p:txBody>
          <a:bodyPr rtlCol="0"/>
          <a:lstStyle/>
          <a:p>
            <a:pPr rtl="0"/>
            <a:fld id="{7DC1BBB0-96F0-4077-A278-0F3FB5C104D3}" type="slidenum">
              <a:rPr lang="ro-RO" noProof="0" smtClean="0"/>
              <a:t>‹#›</a:t>
            </a:fld>
            <a:endParaRPr lang="ro-RO" noProof="0" dirty="0"/>
          </a:p>
        </p:txBody>
      </p:sp>
    </p:spTree>
    <p:extLst>
      <p:ext uri="{BB962C8B-B14F-4D97-AF65-F5344CB8AC3E}">
        <p14:creationId xmlns:p14="http://schemas.microsoft.com/office/powerpoint/2010/main" val="3783401604"/>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a:xfrm>
            <a:off x="1593436" y="177800"/>
            <a:ext cx="9782801" cy="1239837"/>
          </a:xfrm>
        </p:spPr>
        <p:txBody>
          <a:bodyPr rtlCol="0"/>
          <a:lstStyle>
            <a:lvl1pPr rtl="0">
              <a:defRPr/>
            </a:lvl1pPr>
          </a:lstStyle>
          <a:p>
            <a:pPr rtl="0"/>
            <a:r>
              <a:rPr lang="ro-RO" noProof="0"/>
              <a:t>Faceți clic pentru a edita stilul de titlu coordonator</a:t>
            </a:r>
            <a:endParaRPr lang="ro-RO" noProof="0" dirty="0"/>
          </a:p>
        </p:txBody>
      </p:sp>
      <p:sp>
        <p:nvSpPr>
          <p:cNvPr id="3" name="Substituent text 2"/>
          <p:cNvSpPr>
            <a:spLocks noGrp="1"/>
          </p:cNvSpPr>
          <p:nvPr>
            <p:ph type="body" idx="1"/>
          </p:nvPr>
        </p:nvSpPr>
        <p:spPr>
          <a:xfrm>
            <a:off x="1593436" y="1499616"/>
            <a:ext cx="4818888" cy="938784"/>
          </a:xfrm>
        </p:spPr>
        <p:txBody>
          <a:bodyPr rtlCol="0" anchor="b">
            <a:noAutofit/>
          </a:bodyPr>
          <a:lstStyle>
            <a:lvl1pPr marL="0" indent="0" rtl="0">
              <a:lnSpc>
                <a:spcPct val="75000"/>
              </a:lnSpc>
              <a:spcBef>
                <a:spcPts val="0"/>
              </a:spcBef>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o-RO" noProof="0"/>
              <a:t>Faceţi clic pentru a edita Master stiluri text</a:t>
            </a:r>
          </a:p>
        </p:txBody>
      </p:sp>
      <p:sp>
        <p:nvSpPr>
          <p:cNvPr id="4" name="Substituent conținut 3"/>
          <p:cNvSpPr>
            <a:spLocks noGrp="1"/>
          </p:cNvSpPr>
          <p:nvPr>
            <p:ph sz="half" idx="2"/>
          </p:nvPr>
        </p:nvSpPr>
        <p:spPr>
          <a:xfrm>
            <a:off x="1593436" y="2514706"/>
            <a:ext cx="4814586" cy="3657493"/>
          </a:xfrm>
        </p:spPr>
        <p:txBody>
          <a:bodyPr rtlCol="0">
            <a:normAutofit/>
          </a:bodyPr>
          <a:lstStyle>
            <a:lvl1pPr rtl="0">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rtl="0"/>
            <a:r>
              <a:rPr lang="ro-RO" noProof="0"/>
              <a:t>Faceţi clic pentru a edita Master stiluri text</a:t>
            </a:r>
          </a:p>
          <a:p>
            <a:pPr lvl="1" rtl="0"/>
            <a:r>
              <a:rPr lang="ro-RO" noProof="0"/>
              <a:t>al doilea nivel</a:t>
            </a:r>
          </a:p>
          <a:p>
            <a:pPr lvl="2" rtl="0"/>
            <a:r>
              <a:rPr lang="ro-RO" noProof="0"/>
              <a:t>al treilea nivel</a:t>
            </a:r>
          </a:p>
          <a:p>
            <a:pPr lvl="3" rtl="0"/>
            <a:r>
              <a:rPr lang="ro-RO" noProof="0"/>
              <a:t>al patrulea nivel</a:t>
            </a:r>
          </a:p>
          <a:p>
            <a:pPr lvl="4" rtl="0"/>
            <a:r>
              <a:rPr lang="ro-RO" noProof="0"/>
              <a:t>al cincilea nivel</a:t>
            </a:r>
            <a:endParaRPr lang="ro-RO" noProof="0" dirty="0"/>
          </a:p>
        </p:txBody>
      </p:sp>
      <p:sp>
        <p:nvSpPr>
          <p:cNvPr id="5" name="Substituent text 4"/>
          <p:cNvSpPr>
            <a:spLocks noGrp="1"/>
          </p:cNvSpPr>
          <p:nvPr>
            <p:ph type="body" sz="quarter" idx="3"/>
          </p:nvPr>
        </p:nvSpPr>
        <p:spPr>
          <a:xfrm>
            <a:off x="6609524" y="1499616"/>
            <a:ext cx="4818888" cy="938784"/>
          </a:xfrm>
        </p:spPr>
        <p:txBody>
          <a:bodyPr rtlCol="0" anchor="b">
            <a:noAutofit/>
          </a:bodyPr>
          <a:lstStyle>
            <a:lvl1pPr marL="0" indent="0" rtl="0">
              <a:lnSpc>
                <a:spcPct val="75000"/>
              </a:lnSpc>
              <a:spcBef>
                <a:spcPts val="0"/>
              </a:spcBef>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o-RO" noProof="0"/>
              <a:t>Faceţi clic pentru a edita Master stiluri text</a:t>
            </a:r>
          </a:p>
        </p:txBody>
      </p:sp>
      <p:sp>
        <p:nvSpPr>
          <p:cNvPr id="6" name="Substituent conținut 5"/>
          <p:cNvSpPr>
            <a:spLocks noGrp="1"/>
          </p:cNvSpPr>
          <p:nvPr>
            <p:ph sz="quarter" idx="4"/>
          </p:nvPr>
        </p:nvSpPr>
        <p:spPr>
          <a:xfrm>
            <a:off x="6609524" y="2514600"/>
            <a:ext cx="4818888" cy="3655568"/>
          </a:xfrm>
        </p:spPr>
        <p:txBody>
          <a:bodyPr rtlCol="0">
            <a:normAutofit/>
          </a:bodyPr>
          <a:lstStyle>
            <a:lvl1pPr rtl="0">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ro-RO" noProof="0"/>
              <a:t>Faceţi clic pentru a edita Master stiluri text</a:t>
            </a:r>
          </a:p>
          <a:p>
            <a:pPr lvl="1" rtl="0"/>
            <a:r>
              <a:rPr lang="ro-RO" noProof="0"/>
              <a:t>al doilea nivel</a:t>
            </a:r>
          </a:p>
          <a:p>
            <a:pPr lvl="2" rtl="0"/>
            <a:r>
              <a:rPr lang="ro-RO" noProof="0"/>
              <a:t>al treilea nivel</a:t>
            </a:r>
          </a:p>
          <a:p>
            <a:pPr lvl="3" rtl="0"/>
            <a:r>
              <a:rPr lang="ro-RO" noProof="0"/>
              <a:t>al patrulea nivel</a:t>
            </a:r>
          </a:p>
          <a:p>
            <a:pPr lvl="4" rtl="0"/>
            <a:r>
              <a:rPr lang="ro-RO" noProof="0"/>
              <a:t>al cincilea nivel</a:t>
            </a:r>
            <a:endParaRPr lang="ro-RO" noProof="0" dirty="0"/>
          </a:p>
        </p:txBody>
      </p:sp>
      <p:sp>
        <p:nvSpPr>
          <p:cNvPr id="7" name="Substituent dată 6"/>
          <p:cNvSpPr>
            <a:spLocks noGrp="1"/>
          </p:cNvSpPr>
          <p:nvPr>
            <p:ph type="dt" sz="half" idx="10"/>
          </p:nvPr>
        </p:nvSpPr>
        <p:spPr/>
        <p:txBody>
          <a:bodyPr rtlCol="0"/>
          <a:lstStyle/>
          <a:p>
            <a:pPr rtl="0"/>
            <a:fld id="{8928CD1F-22D1-44E9-AB70-6BA9C6239C69}" type="datetime1">
              <a:rPr lang="ro-RO" noProof="0" smtClean="0"/>
              <a:t>20.11.2023</a:t>
            </a:fld>
            <a:endParaRPr lang="ro-RO" noProof="0" dirty="0"/>
          </a:p>
        </p:txBody>
      </p:sp>
      <p:sp>
        <p:nvSpPr>
          <p:cNvPr id="8" name="Substituent subsol 7"/>
          <p:cNvSpPr>
            <a:spLocks noGrp="1"/>
          </p:cNvSpPr>
          <p:nvPr>
            <p:ph type="ftr" sz="quarter" idx="11"/>
          </p:nvPr>
        </p:nvSpPr>
        <p:spPr/>
        <p:txBody>
          <a:bodyPr rtlCol="0"/>
          <a:lstStyle/>
          <a:p>
            <a:pPr rtl="0"/>
            <a:r>
              <a:rPr lang="ro-RO" noProof="0" dirty="0"/>
              <a:t>Adăugați un subsol</a:t>
            </a:r>
          </a:p>
        </p:txBody>
      </p:sp>
      <p:sp>
        <p:nvSpPr>
          <p:cNvPr id="9" name="Substituent număr diapozitiv 8"/>
          <p:cNvSpPr>
            <a:spLocks noGrp="1"/>
          </p:cNvSpPr>
          <p:nvPr>
            <p:ph type="sldNum" sz="quarter" idx="12"/>
          </p:nvPr>
        </p:nvSpPr>
        <p:spPr/>
        <p:txBody>
          <a:bodyPr rtlCol="0"/>
          <a:lstStyle/>
          <a:p>
            <a:pPr rtl="0"/>
            <a:fld id="{7DC1BBB0-96F0-4077-A278-0F3FB5C104D3}" type="slidenum">
              <a:rPr lang="ro-RO" noProof="0" smtClean="0"/>
              <a:t>‹#›</a:t>
            </a:fld>
            <a:endParaRPr lang="ro-RO" noProof="0" dirty="0"/>
          </a:p>
        </p:txBody>
      </p:sp>
    </p:spTree>
    <p:extLst>
      <p:ext uri="{BB962C8B-B14F-4D97-AF65-F5344CB8AC3E}">
        <p14:creationId xmlns:p14="http://schemas.microsoft.com/office/powerpoint/2010/main" val="3545950103"/>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p:txBody>
          <a:bodyPr rtlCol="0"/>
          <a:lstStyle>
            <a:lvl1pPr rtl="0">
              <a:defRPr/>
            </a:lvl1pPr>
          </a:lstStyle>
          <a:p>
            <a:pPr rtl="0"/>
            <a:r>
              <a:rPr lang="ro-RO" noProof="0"/>
              <a:t>Faceți clic pentru a edita stilul de titlu coordonator</a:t>
            </a:r>
            <a:endParaRPr lang="ro-RO" noProof="0" dirty="0"/>
          </a:p>
        </p:txBody>
      </p:sp>
      <p:sp>
        <p:nvSpPr>
          <p:cNvPr id="3" name="Substituent dată 2"/>
          <p:cNvSpPr>
            <a:spLocks noGrp="1"/>
          </p:cNvSpPr>
          <p:nvPr>
            <p:ph type="dt" sz="half" idx="10"/>
          </p:nvPr>
        </p:nvSpPr>
        <p:spPr/>
        <p:txBody>
          <a:bodyPr rtlCol="0"/>
          <a:lstStyle/>
          <a:p>
            <a:pPr rtl="0"/>
            <a:fld id="{EA840DB1-9AB0-4429-82A9-2E14DFEEC8CF}" type="datetime1">
              <a:rPr lang="ro-RO" noProof="0" smtClean="0"/>
              <a:t>20.11.2023</a:t>
            </a:fld>
            <a:endParaRPr lang="ro-RO" noProof="0" dirty="0"/>
          </a:p>
        </p:txBody>
      </p:sp>
      <p:sp>
        <p:nvSpPr>
          <p:cNvPr id="4" name="Substituent subsol 3"/>
          <p:cNvSpPr>
            <a:spLocks noGrp="1"/>
          </p:cNvSpPr>
          <p:nvPr>
            <p:ph type="ftr" sz="quarter" idx="11"/>
          </p:nvPr>
        </p:nvSpPr>
        <p:spPr/>
        <p:txBody>
          <a:bodyPr rtlCol="0"/>
          <a:lstStyle/>
          <a:p>
            <a:pPr rtl="0"/>
            <a:r>
              <a:rPr lang="ro-RO" noProof="0" dirty="0"/>
              <a:t>Adăugați un subsol</a:t>
            </a:r>
          </a:p>
        </p:txBody>
      </p:sp>
      <p:sp>
        <p:nvSpPr>
          <p:cNvPr id="5" name="Substituent număr diapozitiv 4"/>
          <p:cNvSpPr>
            <a:spLocks noGrp="1"/>
          </p:cNvSpPr>
          <p:nvPr>
            <p:ph type="sldNum" sz="quarter" idx="12"/>
          </p:nvPr>
        </p:nvSpPr>
        <p:spPr/>
        <p:txBody>
          <a:bodyPr rtlCol="0"/>
          <a:lstStyle/>
          <a:p>
            <a:pPr rtl="0"/>
            <a:fld id="{7DC1BBB0-96F0-4077-A278-0F3FB5C104D3}" type="slidenum">
              <a:rPr lang="ro-RO" noProof="0" smtClean="0"/>
              <a:t>‹#›</a:t>
            </a:fld>
            <a:endParaRPr lang="ro-RO" noProof="0" dirty="0"/>
          </a:p>
        </p:txBody>
      </p:sp>
    </p:spTree>
    <p:extLst>
      <p:ext uri="{BB962C8B-B14F-4D97-AF65-F5344CB8AC3E}">
        <p14:creationId xmlns:p14="http://schemas.microsoft.com/office/powerpoint/2010/main" val="2121679553"/>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rtlCol="0"/>
          <a:lstStyle/>
          <a:p>
            <a:pPr rtl="0"/>
            <a:fld id="{AB44BC0B-B12E-4EAC-86F3-B3748F418DED}" type="datetime1">
              <a:rPr lang="ro-RO" noProof="0" smtClean="0"/>
              <a:t>20.11.2023</a:t>
            </a:fld>
            <a:endParaRPr lang="ro-RO" noProof="0" dirty="0"/>
          </a:p>
        </p:txBody>
      </p:sp>
      <p:sp>
        <p:nvSpPr>
          <p:cNvPr id="3" name="Substituent subsol 2"/>
          <p:cNvSpPr>
            <a:spLocks noGrp="1"/>
          </p:cNvSpPr>
          <p:nvPr>
            <p:ph type="ftr" sz="quarter" idx="11"/>
          </p:nvPr>
        </p:nvSpPr>
        <p:spPr/>
        <p:txBody>
          <a:bodyPr rtlCol="0"/>
          <a:lstStyle/>
          <a:p>
            <a:pPr rtl="0"/>
            <a:r>
              <a:rPr lang="ro-RO" noProof="0" dirty="0"/>
              <a:t>Adăugați un subsol</a:t>
            </a:r>
          </a:p>
        </p:txBody>
      </p:sp>
      <p:sp>
        <p:nvSpPr>
          <p:cNvPr id="4" name="Substituent număr diapozitiv 3"/>
          <p:cNvSpPr>
            <a:spLocks noGrp="1"/>
          </p:cNvSpPr>
          <p:nvPr>
            <p:ph type="sldNum" sz="quarter" idx="12"/>
          </p:nvPr>
        </p:nvSpPr>
        <p:spPr/>
        <p:txBody>
          <a:bodyPr vert="horz" lIns="91440" tIns="45720" rIns="91440" bIns="45720" rtlCol="0" anchor="ctr"/>
          <a:lstStyle>
            <a:lvl1pPr algn="r">
              <a:defRPr lang="en-US" smtClean="0"/>
            </a:lvl1pPr>
          </a:lstStyle>
          <a:p>
            <a:pPr rtl="0"/>
            <a:fld id="{7DC1BBB0-96F0-4077-A278-0F3FB5C104D3}" type="slidenum">
              <a:rPr lang="ro-RO" noProof="0" smtClean="0"/>
              <a:pPr rtl="0"/>
              <a:t>‹#›</a:t>
            </a:fld>
            <a:endParaRPr lang="ro-RO" noProof="0" dirty="0"/>
          </a:p>
        </p:txBody>
      </p:sp>
    </p:spTree>
    <p:extLst>
      <p:ext uri="{BB962C8B-B14F-4D97-AF65-F5344CB8AC3E}">
        <p14:creationId xmlns:p14="http://schemas.microsoft.com/office/powerpoint/2010/main" val="3566178606"/>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ținut cu legendă">
    <p:spTree>
      <p:nvGrpSpPr>
        <p:cNvPr id="1" name=""/>
        <p:cNvGrpSpPr/>
        <p:nvPr/>
      </p:nvGrpSpPr>
      <p:grpSpPr>
        <a:xfrm>
          <a:off x="0" y="0"/>
          <a:ext cx="0" cy="0"/>
          <a:chOff x="0" y="0"/>
          <a:chExt cx="0" cy="0"/>
        </a:xfrm>
      </p:grpSpPr>
      <p:pic>
        <p:nvPicPr>
          <p:cNvPr id="9" name="Imagin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098"/>
            <a:ext cx="12188825" cy="6858000"/>
          </a:xfrm>
          <a:prstGeom prst="rect">
            <a:avLst/>
          </a:prstGeom>
        </p:spPr>
      </p:pic>
      <p:sp>
        <p:nvSpPr>
          <p:cNvPr id="2" name="Titlu 1"/>
          <p:cNvSpPr>
            <a:spLocks noGrp="1"/>
          </p:cNvSpPr>
          <p:nvPr>
            <p:ph type="title"/>
          </p:nvPr>
        </p:nvSpPr>
        <p:spPr bwMode="white">
          <a:xfrm>
            <a:off x="1598612" y="381000"/>
            <a:ext cx="3293422" cy="1371600"/>
          </a:xfrm>
        </p:spPr>
        <p:txBody>
          <a:bodyPr rtlCol="0" anchor="b">
            <a:normAutofit/>
          </a:bodyPr>
          <a:lstStyle>
            <a:lvl1pPr algn="l" rtl="0">
              <a:lnSpc>
                <a:spcPct val="75000"/>
              </a:lnSpc>
              <a:defRPr sz="2800" b="0" cap="all" baseline="0">
                <a:solidFill>
                  <a:schemeClr val="tx2"/>
                </a:solidFill>
              </a:defRPr>
            </a:lvl1pPr>
          </a:lstStyle>
          <a:p>
            <a:pPr rtl="0"/>
            <a:r>
              <a:rPr lang="ro-RO" noProof="0"/>
              <a:t>Faceți clic pentru a edita stilul de titlu coordonator</a:t>
            </a:r>
            <a:endParaRPr lang="ro-RO" noProof="0" dirty="0"/>
          </a:p>
        </p:txBody>
      </p:sp>
      <p:sp>
        <p:nvSpPr>
          <p:cNvPr id="4" name="Substituent text 3"/>
          <p:cNvSpPr>
            <a:spLocks noGrp="1"/>
          </p:cNvSpPr>
          <p:nvPr>
            <p:ph type="body" sz="half" idx="2"/>
          </p:nvPr>
        </p:nvSpPr>
        <p:spPr bwMode="white">
          <a:xfrm>
            <a:off x="1598612" y="1828800"/>
            <a:ext cx="3293422" cy="4343400"/>
          </a:xfrm>
        </p:spPr>
        <p:txBody>
          <a:bodyPr rtlCol="0">
            <a:normAutofit/>
          </a:bodyPr>
          <a:lstStyle>
            <a:lvl1pPr marL="0" indent="0" rtl="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ro-RO" noProof="0"/>
              <a:t>Faceţi clic pentru a edita Master stiluri text</a:t>
            </a:r>
          </a:p>
        </p:txBody>
      </p:sp>
      <p:sp>
        <p:nvSpPr>
          <p:cNvPr id="3" name="Substituent conținut 2"/>
          <p:cNvSpPr>
            <a:spLocks noGrp="1"/>
          </p:cNvSpPr>
          <p:nvPr>
            <p:ph idx="1"/>
          </p:nvPr>
        </p:nvSpPr>
        <p:spPr>
          <a:xfrm>
            <a:off x="5232426" y="482600"/>
            <a:ext cx="6195986" cy="5689600"/>
          </a:xfrm>
        </p:spPr>
        <p:txBody>
          <a:bodyPr rtlCol="0">
            <a:normAutofit/>
          </a:bodyPr>
          <a:lstStyle>
            <a:lvl1pPr rtl="0">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rtl="0"/>
            <a:r>
              <a:rPr lang="ro-RO" noProof="0"/>
              <a:t>Faceţi clic pentru a edita Master stiluri text</a:t>
            </a:r>
          </a:p>
          <a:p>
            <a:pPr lvl="1" rtl="0"/>
            <a:r>
              <a:rPr lang="ro-RO" noProof="0"/>
              <a:t>al doilea nivel</a:t>
            </a:r>
          </a:p>
          <a:p>
            <a:pPr lvl="2" rtl="0"/>
            <a:r>
              <a:rPr lang="ro-RO" noProof="0"/>
              <a:t>al treilea nivel</a:t>
            </a:r>
          </a:p>
          <a:p>
            <a:pPr lvl="3" rtl="0"/>
            <a:r>
              <a:rPr lang="ro-RO" noProof="0"/>
              <a:t>al patrulea nivel</a:t>
            </a:r>
          </a:p>
          <a:p>
            <a:pPr lvl="4" rtl="0"/>
            <a:r>
              <a:rPr lang="ro-RO" noProof="0"/>
              <a:t>al cincilea nivel</a:t>
            </a:r>
            <a:endParaRPr lang="ro-RO" noProof="0" dirty="0"/>
          </a:p>
        </p:txBody>
      </p:sp>
      <p:sp>
        <p:nvSpPr>
          <p:cNvPr id="5" name="Substituent dată 4"/>
          <p:cNvSpPr>
            <a:spLocks noGrp="1"/>
          </p:cNvSpPr>
          <p:nvPr>
            <p:ph type="dt" sz="half" idx="10"/>
          </p:nvPr>
        </p:nvSpPr>
        <p:spPr/>
        <p:txBody>
          <a:bodyPr rtlCol="0"/>
          <a:lstStyle/>
          <a:p>
            <a:pPr rtl="0"/>
            <a:fld id="{6BE97A61-15F6-4878-AF0E-67891756D4D8}" type="datetime1">
              <a:rPr lang="ro-RO" noProof="0" smtClean="0"/>
              <a:t>20.11.2023</a:t>
            </a:fld>
            <a:endParaRPr lang="ro-RO" noProof="0" dirty="0"/>
          </a:p>
        </p:txBody>
      </p:sp>
      <p:sp>
        <p:nvSpPr>
          <p:cNvPr id="6" name="Substituent subsol 5"/>
          <p:cNvSpPr>
            <a:spLocks noGrp="1"/>
          </p:cNvSpPr>
          <p:nvPr>
            <p:ph type="ftr" sz="quarter" idx="11"/>
          </p:nvPr>
        </p:nvSpPr>
        <p:spPr/>
        <p:txBody>
          <a:bodyPr rtlCol="0"/>
          <a:lstStyle/>
          <a:p>
            <a:pPr rtl="0"/>
            <a:r>
              <a:rPr lang="ro-RO" noProof="0" dirty="0"/>
              <a:t>Adăugați un subsol</a:t>
            </a:r>
          </a:p>
        </p:txBody>
      </p:sp>
      <p:sp>
        <p:nvSpPr>
          <p:cNvPr id="7" name="Substituent număr diapozitiv 6"/>
          <p:cNvSpPr>
            <a:spLocks noGrp="1"/>
          </p:cNvSpPr>
          <p:nvPr>
            <p:ph type="sldNum" sz="quarter" idx="12"/>
          </p:nvPr>
        </p:nvSpPr>
        <p:spPr/>
        <p:txBody>
          <a:bodyPr rtlCol="0"/>
          <a:lstStyle/>
          <a:p>
            <a:pPr rtl="0"/>
            <a:fld id="{7DC1BBB0-96F0-4077-A278-0F3FB5C104D3}" type="slidenum">
              <a:rPr lang="ro-RO" noProof="0" smtClean="0"/>
              <a:t>‹#›</a:t>
            </a:fld>
            <a:endParaRPr lang="ro-RO" noProof="0" dirty="0"/>
          </a:p>
        </p:txBody>
      </p:sp>
    </p:spTree>
    <p:extLst>
      <p:ext uri="{BB962C8B-B14F-4D97-AF65-F5344CB8AC3E}">
        <p14:creationId xmlns:p14="http://schemas.microsoft.com/office/powerpoint/2010/main" val="3111899464"/>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9" name="Dreptunghi 8"/>
          <p:cNvSpPr/>
          <p:nvPr userDrawn="1"/>
        </p:nvSpPr>
        <p:spPr>
          <a:xfrm>
            <a:off x="5103812" y="0"/>
            <a:ext cx="63246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rtl="0"/>
            <a:endParaRPr lang="ro-RO" noProof="0" dirty="0"/>
          </a:p>
        </p:txBody>
      </p:sp>
      <p:sp>
        <p:nvSpPr>
          <p:cNvPr id="2" name="Titlu 1"/>
          <p:cNvSpPr>
            <a:spLocks noGrp="1"/>
          </p:cNvSpPr>
          <p:nvPr>
            <p:ph type="title"/>
          </p:nvPr>
        </p:nvSpPr>
        <p:spPr>
          <a:xfrm>
            <a:off x="1616718" y="381000"/>
            <a:ext cx="3293422" cy="1371600"/>
          </a:xfrm>
        </p:spPr>
        <p:txBody>
          <a:bodyPr rtlCol="0" anchor="b">
            <a:normAutofit/>
          </a:bodyPr>
          <a:lstStyle>
            <a:lvl1pPr algn="l" rtl="0">
              <a:lnSpc>
                <a:spcPct val="75000"/>
              </a:lnSpc>
              <a:defRPr sz="2800" b="0" cap="all" baseline="0">
                <a:solidFill>
                  <a:schemeClr val="tx1">
                    <a:lumMod val="75000"/>
                  </a:schemeClr>
                </a:solidFill>
              </a:defRPr>
            </a:lvl1pPr>
          </a:lstStyle>
          <a:p>
            <a:pPr rtl="0"/>
            <a:r>
              <a:rPr lang="ro-RO" noProof="0"/>
              <a:t>Faceți clic pentru a edita stilul de titlu coordonator</a:t>
            </a:r>
            <a:endParaRPr lang="ro-RO" noProof="0" dirty="0"/>
          </a:p>
        </p:txBody>
      </p:sp>
      <p:sp>
        <p:nvSpPr>
          <p:cNvPr id="3" name="Substituent imagine 2" descr="Un substituent gol pentru a adăuga o imagine. Faceți clic pe substituent și selectați imaginea pe care doriți s-o adăugați"/>
          <p:cNvSpPr>
            <a:spLocks noGrp="1"/>
          </p:cNvSpPr>
          <p:nvPr>
            <p:ph type="pic" idx="1"/>
          </p:nvPr>
        </p:nvSpPr>
        <p:spPr bwMode="auto">
          <a:xfrm>
            <a:off x="5232426" y="482600"/>
            <a:ext cx="6043586" cy="5689600"/>
          </a:xfrm>
          <a:ln w="19050">
            <a:solidFill>
              <a:schemeClr val="bg1"/>
            </a:solidFill>
          </a:ln>
        </p:spPr>
        <p:txBody>
          <a:bodyPr rtlCol="0">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ro-RO" noProof="0"/>
              <a:t>Faceți clic pe pictogramă pentru a adăuga o imagine</a:t>
            </a:r>
            <a:endParaRPr lang="ro-RO" noProof="0" dirty="0"/>
          </a:p>
        </p:txBody>
      </p:sp>
      <p:sp>
        <p:nvSpPr>
          <p:cNvPr id="4" name="Substituent text 3"/>
          <p:cNvSpPr>
            <a:spLocks noGrp="1"/>
          </p:cNvSpPr>
          <p:nvPr>
            <p:ph type="body" sz="half" idx="2"/>
          </p:nvPr>
        </p:nvSpPr>
        <p:spPr>
          <a:xfrm>
            <a:off x="1616718" y="1828800"/>
            <a:ext cx="3293422" cy="4343400"/>
          </a:xfrm>
        </p:spPr>
        <p:txBody>
          <a:bodyPr rtlCol="0">
            <a:normAutofit/>
          </a:bodyPr>
          <a:lstStyle>
            <a:lvl1pPr marL="0" indent="0" rtl="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ro-RO" noProof="0"/>
              <a:t>Faceţi clic pentru a edita Master stiluri text</a:t>
            </a:r>
          </a:p>
        </p:txBody>
      </p:sp>
      <p:sp>
        <p:nvSpPr>
          <p:cNvPr id="5" name="Substituent dată 4"/>
          <p:cNvSpPr>
            <a:spLocks noGrp="1"/>
          </p:cNvSpPr>
          <p:nvPr>
            <p:ph type="dt" sz="half" idx="10"/>
          </p:nvPr>
        </p:nvSpPr>
        <p:spPr/>
        <p:txBody>
          <a:bodyPr rtlCol="0"/>
          <a:lstStyle/>
          <a:p>
            <a:pPr rtl="0"/>
            <a:fld id="{DF0B717C-46BE-44E8-90B9-E9B6D18864D3}" type="datetime1">
              <a:rPr lang="ro-RO" noProof="0" smtClean="0"/>
              <a:t>20.11.2023</a:t>
            </a:fld>
            <a:endParaRPr lang="ro-RO" noProof="0" dirty="0"/>
          </a:p>
        </p:txBody>
      </p:sp>
      <p:sp>
        <p:nvSpPr>
          <p:cNvPr id="6" name="Substituent subsol 5"/>
          <p:cNvSpPr>
            <a:spLocks noGrp="1"/>
          </p:cNvSpPr>
          <p:nvPr>
            <p:ph type="ftr" sz="quarter" idx="11"/>
          </p:nvPr>
        </p:nvSpPr>
        <p:spPr/>
        <p:txBody>
          <a:bodyPr rtlCol="0"/>
          <a:lstStyle/>
          <a:p>
            <a:pPr rtl="0"/>
            <a:r>
              <a:rPr lang="ro-RO" noProof="0" dirty="0"/>
              <a:t>Adăugați un subsol</a:t>
            </a:r>
          </a:p>
        </p:txBody>
      </p:sp>
      <p:sp>
        <p:nvSpPr>
          <p:cNvPr id="7" name="Substituent număr diapozitiv 6"/>
          <p:cNvSpPr>
            <a:spLocks noGrp="1"/>
          </p:cNvSpPr>
          <p:nvPr>
            <p:ph type="sldNum" sz="quarter" idx="12"/>
          </p:nvPr>
        </p:nvSpPr>
        <p:spPr/>
        <p:txBody>
          <a:bodyPr rtlCol="0"/>
          <a:lstStyle/>
          <a:p>
            <a:pPr rtl="0"/>
            <a:fld id="{7DC1BBB0-96F0-4077-A278-0F3FB5C104D3}" type="slidenum">
              <a:rPr lang="ro-RO" noProof="0" smtClean="0"/>
              <a:t>‹#›</a:t>
            </a:fld>
            <a:endParaRPr lang="ro-RO" noProof="0" dirty="0"/>
          </a:p>
        </p:txBody>
      </p:sp>
    </p:spTree>
    <p:extLst>
      <p:ext uri="{BB962C8B-B14F-4D97-AF65-F5344CB8AC3E}">
        <p14:creationId xmlns:p14="http://schemas.microsoft.com/office/powerpoint/2010/main" val="1357038883"/>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Substituent titlu 1"/>
          <p:cNvSpPr>
            <a:spLocks noGrp="1"/>
          </p:cNvSpPr>
          <p:nvPr>
            <p:ph type="title"/>
          </p:nvPr>
        </p:nvSpPr>
        <p:spPr>
          <a:xfrm>
            <a:off x="1593436" y="177800"/>
            <a:ext cx="9782801" cy="1239837"/>
          </a:xfrm>
          <a:prstGeom prst="rect">
            <a:avLst/>
          </a:prstGeom>
        </p:spPr>
        <p:txBody>
          <a:bodyPr vert="horz" lIns="91440" tIns="45720" rIns="91440" bIns="45720" rtlCol="0" anchor="b">
            <a:normAutofit/>
          </a:bodyPr>
          <a:lstStyle/>
          <a:p>
            <a:pPr rtl="0"/>
            <a:r>
              <a:rPr lang="ro-RO" noProof="0" dirty="0"/>
              <a:t>Clic pentru editare stil titlu</a:t>
            </a:r>
          </a:p>
        </p:txBody>
      </p:sp>
      <p:sp>
        <p:nvSpPr>
          <p:cNvPr id="3" name="Substituent text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rtl="0"/>
            <a:r>
              <a:rPr lang="ro-RO" noProof="0" dirty="0"/>
              <a:t>Editați stilurile de text coordonator</a:t>
            </a:r>
          </a:p>
          <a:p>
            <a:pPr lvl="1" rtl="0"/>
            <a:r>
              <a:rPr lang="ro-RO" noProof="0" dirty="0"/>
              <a:t>Al doilea nivel</a:t>
            </a:r>
          </a:p>
          <a:p>
            <a:pPr lvl="2" rtl="0"/>
            <a:r>
              <a:rPr lang="ro-RO" noProof="0" dirty="0"/>
              <a:t>Al treilea nivel</a:t>
            </a:r>
          </a:p>
          <a:p>
            <a:pPr lvl="3" rtl="0"/>
            <a:r>
              <a:rPr lang="ro-RO" noProof="0" dirty="0"/>
              <a:t>Al patrulea nivel</a:t>
            </a:r>
          </a:p>
          <a:p>
            <a:pPr lvl="4" rtl="0"/>
            <a:r>
              <a:rPr lang="ro-RO" noProof="0" dirty="0"/>
              <a:t>Al cincilea nivel</a:t>
            </a:r>
          </a:p>
        </p:txBody>
      </p:sp>
      <p:sp>
        <p:nvSpPr>
          <p:cNvPr id="4" name="Substituent dată 3"/>
          <p:cNvSpPr>
            <a:spLocks noGrp="1"/>
          </p:cNvSpPr>
          <p:nvPr>
            <p:ph type="dt" sz="half" idx="2"/>
          </p:nvPr>
        </p:nvSpPr>
        <p:spPr>
          <a:xfrm>
            <a:off x="5180250" y="6316091"/>
            <a:ext cx="1218883" cy="365125"/>
          </a:xfrm>
          <a:prstGeom prst="rect">
            <a:avLst/>
          </a:prstGeom>
        </p:spPr>
        <p:txBody>
          <a:bodyPr vert="horz" lIns="91440" tIns="45720" rIns="91440" bIns="45720" rtlCol="0" anchor="ctr"/>
          <a:lstStyle>
            <a:lvl1pPr algn="l">
              <a:defRPr sz="1100" cap="all" baseline="0">
                <a:solidFill>
                  <a:schemeClr val="tx1"/>
                </a:solidFill>
              </a:defRPr>
            </a:lvl1pPr>
          </a:lstStyle>
          <a:p>
            <a:pPr rtl="0"/>
            <a:fld id="{353A9878-A2A7-47C8-9585-67B13564B551}" type="datetime1">
              <a:rPr lang="ro-RO" noProof="0" smtClean="0"/>
              <a:t>20.11.2023</a:t>
            </a:fld>
            <a:endParaRPr lang="ro-RO" noProof="0" dirty="0"/>
          </a:p>
        </p:txBody>
      </p:sp>
      <p:sp>
        <p:nvSpPr>
          <p:cNvPr id="5" name="Substituent subsol 4"/>
          <p:cNvSpPr>
            <a:spLocks noGrp="1"/>
          </p:cNvSpPr>
          <p:nvPr>
            <p:ph type="ftr" sz="quarter" idx="3"/>
          </p:nvPr>
        </p:nvSpPr>
        <p:spPr>
          <a:xfrm>
            <a:off x="6595933" y="6316091"/>
            <a:ext cx="3974065" cy="365125"/>
          </a:xfrm>
          <a:prstGeom prst="rect">
            <a:avLst/>
          </a:prstGeom>
        </p:spPr>
        <p:txBody>
          <a:bodyPr vert="horz" lIns="91440" tIns="45720" rIns="91440" bIns="45720" rtlCol="0" anchor="ctr"/>
          <a:lstStyle>
            <a:lvl1pPr algn="ctr">
              <a:defRPr sz="1100" cap="all" baseline="0">
                <a:solidFill>
                  <a:schemeClr val="tx1"/>
                </a:solidFill>
              </a:defRPr>
            </a:lvl1pPr>
          </a:lstStyle>
          <a:p>
            <a:pPr rtl="0"/>
            <a:r>
              <a:rPr lang="ro-RO" noProof="0" dirty="0"/>
              <a:t>Adăugați un subsol</a:t>
            </a:r>
          </a:p>
        </p:txBody>
      </p:sp>
      <p:sp>
        <p:nvSpPr>
          <p:cNvPr id="6" name="Substituent număr diapozitiv 5"/>
          <p:cNvSpPr>
            <a:spLocks noGrp="1"/>
          </p:cNvSpPr>
          <p:nvPr>
            <p:ph type="sldNum" sz="quarter" idx="4"/>
          </p:nvPr>
        </p:nvSpPr>
        <p:spPr>
          <a:xfrm>
            <a:off x="10766796" y="6316091"/>
            <a:ext cx="609441" cy="365125"/>
          </a:xfrm>
          <a:prstGeom prst="rect">
            <a:avLst/>
          </a:prstGeom>
        </p:spPr>
        <p:txBody>
          <a:bodyPr vert="horz" lIns="91440" tIns="45720" rIns="91440" bIns="45720" rtlCol="0" anchor="ctr"/>
          <a:lstStyle>
            <a:lvl1pPr algn="r">
              <a:defRPr sz="1100" cap="all" baseline="0">
                <a:solidFill>
                  <a:schemeClr val="tx1"/>
                </a:solidFill>
              </a:defRPr>
            </a:lvl1pPr>
          </a:lstStyle>
          <a:p>
            <a:pPr rtl="0"/>
            <a:fld id="{7DC1BBB0-96F0-4077-A278-0F3FB5C104D3}" type="slidenum">
              <a:rPr lang="ro-RO" noProof="0" smtClean="0"/>
              <a:pPr rtl="0"/>
              <a:t>‹#›</a:t>
            </a:fld>
            <a:endParaRPr lang="ro-RO" noProof="0" dirty="0"/>
          </a:p>
        </p:txBody>
      </p:sp>
    </p:spTree>
    <p:extLst>
      <p:ext uri="{BB962C8B-B14F-4D97-AF65-F5344CB8AC3E}">
        <p14:creationId xmlns:p14="http://schemas.microsoft.com/office/powerpoint/2010/main" val="51262903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slow">
    <p:wipe/>
  </p:transition>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2"/>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2"/>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2"/>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2"/>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2"/>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39" userDrawn="1">
          <p15:clr>
            <a:srgbClr val="F26B43"/>
          </p15:clr>
        </p15:guide>
        <p15:guide id="2" pos="1007" userDrawn="1">
          <p15:clr>
            <a:srgbClr val="F26B43"/>
          </p15:clr>
        </p15:guide>
        <p15:guide id="3" pos="719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p:txBody>
          <a:bodyPr rtlCol="0"/>
          <a:lstStyle/>
          <a:p>
            <a:pPr algn="ctr" rtl="0"/>
            <a:r>
              <a:rPr lang="ro-RO" dirty="0"/>
              <a:t>MĂSURI DE SUPRAVEGHERE ȘI CONTROL</a:t>
            </a:r>
          </a:p>
        </p:txBody>
      </p:sp>
      <p:sp>
        <p:nvSpPr>
          <p:cNvPr id="3" name="Subtitlu 2"/>
          <p:cNvSpPr>
            <a:spLocks noGrp="1"/>
          </p:cNvSpPr>
          <p:nvPr>
            <p:ph type="subTitle" idx="1"/>
          </p:nvPr>
        </p:nvSpPr>
        <p:spPr/>
        <p:txBody>
          <a:bodyPr rtlCol="0"/>
          <a:lstStyle/>
          <a:p>
            <a:pPr algn="ctr" rtl="0"/>
            <a:r>
              <a:rPr lang="ro-RO" dirty="0"/>
              <a:t>Pentru perioada premergătoare și în timpul Sărbătorilor de iarnă 2023</a:t>
            </a:r>
          </a:p>
        </p:txBody>
      </p:sp>
    </p:spTree>
    <p:extLst>
      <p:ext uri="{BB962C8B-B14F-4D97-AF65-F5344CB8AC3E}">
        <p14:creationId xmlns:p14="http://schemas.microsoft.com/office/powerpoint/2010/main" val="49199607"/>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ubstituent conținut 7">
            <a:extLst>
              <a:ext uri="{FF2B5EF4-FFF2-40B4-BE49-F238E27FC236}">
                <a16:creationId xmlns:a16="http://schemas.microsoft.com/office/drawing/2014/main" id="{4D5A66BE-AB41-4656-837C-3599ED798048}"/>
              </a:ext>
            </a:extLst>
          </p:cNvPr>
          <p:cNvPicPr>
            <a:picLocks noGrp="1" noChangeAspect="1"/>
          </p:cNvPicPr>
          <p:nvPr>
            <p:ph idx="1"/>
          </p:nvPr>
        </p:nvPicPr>
        <p:blipFill>
          <a:blip r:embed="rId3"/>
          <a:stretch>
            <a:fillRect/>
          </a:stretch>
        </p:blipFill>
        <p:spPr>
          <a:xfrm>
            <a:off x="7102524" y="92630"/>
            <a:ext cx="4913784" cy="3275856"/>
          </a:xfrm>
          <a:prstGeom prst="rect">
            <a:avLst/>
          </a:prstGeom>
        </p:spPr>
      </p:pic>
      <p:sp>
        <p:nvSpPr>
          <p:cNvPr id="6" name="Dreptunghi 5">
            <a:extLst>
              <a:ext uri="{FF2B5EF4-FFF2-40B4-BE49-F238E27FC236}">
                <a16:creationId xmlns:a16="http://schemas.microsoft.com/office/drawing/2014/main" id="{6E1DE2F4-36B8-4B1E-94FD-434343B44BD4}"/>
              </a:ext>
            </a:extLst>
          </p:cNvPr>
          <p:cNvSpPr/>
          <p:nvPr/>
        </p:nvSpPr>
        <p:spPr>
          <a:xfrm>
            <a:off x="1485900" y="3310876"/>
            <a:ext cx="6092825" cy="3139321"/>
          </a:xfrm>
          <a:prstGeom prst="rect">
            <a:avLst/>
          </a:prstGeom>
        </p:spPr>
        <p:txBody>
          <a:bodyPr>
            <a:spAutoFit/>
          </a:bodyPr>
          <a:lstStyle/>
          <a:p>
            <a:pPr algn="just"/>
            <a:r>
              <a:rPr lang="ro-RO" dirty="0" err="1"/>
              <a:t>Directia</a:t>
            </a:r>
            <a:r>
              <a:rPr lang="ro-RO" dirty="0"/>
              <a:t> de Sănătate Publică Botoșani este o instituție publică, serviciu public deconcentrat cu personalitate juridică, subordonată Ministerului Sănătății, care își desfășoară activitatea pe teritoriul județului Botoșani în scopul realizării politicilor și programelor naționale de sănătate publică, a activității de medicină preventivă și a inspecției sanitare de stat, a monitorizării stării de sănătate și a organizării statisticii de sănătate, precum și a planificării și derulării investițiilor finanțate de la bugetul de stat pentru sectorul de sănătate.</a:t>
            </a:r>
          </a:p>
        </p:txBody>
      </p:sp>
    </p:spTree>
    <p:extLst>
      <p:ext uri="{BB962C8B-B14F-4D97-AF65-F5344CB8AC3E}">
        <p14:creationId xmlns:p14="http://schemas.microsoft.com/office/powerpoint/2010/main" val="3561498466"/>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a16="http://schemas.microsoft.com/office/drawing/2014/main" id="{A58852AD-1859-4A92-BFD8-B0BBE6B0AB37}"/>
              </a:ext>
            </a:extLst>
          </p:cNvPr>
          <p:cNvSpPr>
            <a:spLocks noGrp="1"/>
          </p:cNvSpPr>
          <p:nvPr>
            <p:ph idx="1"/>
          </p:nvPr>
        </p:nvSpPr>
        <p:spPr>
          <a:xfrm>
            <a:off x="1485900" y="764704"/>
            <a:ext cx="10009112" cy="5184576"/>
          </a:xfrm>
        </p:spPr>
        <p:txBody>
          <a:bodyPr>
            <a:normAutofit/>
          </a:bodyPr>
          <a:lstStyle/>
          <a:p>
            <a:pPr algn="just"/>
            <a:r>
              <a:rPr lang="ro-RO" dirty="0"/>
              <a:t>În perioada premergătoare și in timpul Sărbătorilor de iarnă 2023, Serviciul de Control în Sănătate Publică din cadrul DSP Botoșani va asigura, prin inspectorii din cadrul celor două compartimente, serviciul de permanență, pentru rezolvarea imediată a unor eventuale evenimente/situații cu impact pe sănătatea publică, conform competențelor Ministerului Sănătății, atât în domeniul alimentar, cât și în domeniul asistenței medicale (cum ar fi apariția unui focar de toxiinfecție alimentară sau de boală transmisibilă, a altor posibile incidente cu impact asupra sănătății publice).</a:t>
            </a:r>
          </a:p>
          <a:p>
            <a:endParaRPr lang="ro-RO" dirty="0"/>
          </a:p>
        </p:txBody>
      </p:sp>
    </p:spTree>
    <p:extLst>
      <p:ext uri="{BB962C8B-B14F-4D97-AF65-F5344CB8AC3E}">
        <p14:creationId xmlns:p14="http://schemas.microsoft.com/office/powerpoint/2010/main" val="295938356"/>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D81E2D55-EEC0-426F-93FD-62759089EEB3}"/>
              </a:ext>
            </a:extLst>
          </p:cNvPr>
          <p:cNvSpPr>
            <a:spLocks noGrp="1"/>
          </p:cNvSpPr>
          <p:nvPr>
            <p:ph type="title"/>
          </p:nvPr>
        </p:nvSpPr>
        <p:spPr>
          <a:xfrm>
            <a:off x="1485900" y="260648"/>
            <a:ext cx="9782801" cy="1937320"/>
          </a:xfrm>
        </p:spPr>
        <p:txBody>
          <a:bodyPr>
            <a:noAutofit/>
          </a:bodyPr>
          <a:lstStyle/>
          <a:p>
            <a:r>
              <a:rPr lang="ro-RO" sz="2400" b="1" dirty="0"/>
              <a:t>De asemenea, conform planului județean de acțiuni tematice, în luna decembrie inspectorii din cadrul SCSP Botoșani vor efectua controale  în  unitățile cu profil alimentar.    </a:t>
            </a:r>
            <a:br>
              <a:rPr lang="ro-RO" sz="2400" b="1" dirty="0"/>
            </a:br>
            <a:r>
              <a:rPr lang="ro-RO" sz="2400" b="1" dirty="0"/>
              <a:t> Aceste controale vor viza :</a:t>
            </a:r>
            <a:br>
              <a:rPr lang="ro-RO" sz="2400" dirty="0"/>
            </a:br>
            <a:endParaRPr lang="ro-RO" sz="2400" dirty="0"/>
          </a:p>
        </p:txBody>
      </p:sp>
      <p:sp>
        <p:nvSpPr>
          <p:cNvPr id="3" name="Substituent conținut 2">
            <a:extLst>
              <a:ext uri="{FF2B5EF4-FFF2-40B4-BE49-F238E27FC236}">
                <a16:creationId xmlns:a16="http://schemas.microsoft.com/office/drawing/2014/main" id="{E12B388B-E07E-4AFB-816E-B1FE634A7E56}"/>
              </a:ext>
            </a:extLst>
          </p:cNvPr>
          <p:cNvSpPr>
            <a:spLocks noGrp="1"/>
          </p:cNvSpPr>
          <p:nvPr>
            <p:ph idx="1"/>
          </p:nvPr>
        </p:nvSpPr>
        <p:spPr>
          <a:xfrm>
            <a:off x="1593436" y="2197968"/>
            <a:ext cx="9782801" cy="3974232"/>
          </a:xfrm>
        </p:spPr>
        <p:txBody>
          <a:bodyPr>
            <a:normAutofit fontScale="85000" lnSpcReduction="20000"/>
          </a:bodyPr>
          <a:lstStyle/>
          <a:p>
            <a:pPr algn="just">
              <a:buFont typeface="Wingdings" panose="05000000000000000000" pitchFamily="2" charset="2"/>
              <a:buChar char="§"/>
            </a:pPr>
            <a:r>
              <a:rPr lang="en-US" dirty="0" err="1"/>
              <a:t>Verificarea</a:t>
            </a:r>
            <a:r>
              <a:rPr lang="en-US" dirty="0"/>
              <a:t> </a:t>
            </a:r>
            <a:r>
              <a:rPr lang="en-US" dirty="0" err="1"/>
              <a:t>respectării</a:t>
            </a:r>
            <a:r>
              <a:rPr lang="en-US" dirty="0"/>
              <a:t> </a:t>
            </a:r>
            <a:r>
              <a:rPr lang="en-US" dirty="0" err="1"/>
              <a:t>prevederilor</a:t>
            </a:r>
            <a:r>
              <a:rPr lang="en-US" dirty="0"/>
              <a:t> Ord. MS nr. 1030/2009</a:t>
            </a:r>
            <a:r>
              <a:rPr lang="ro-RO" dirty="0"/>
              <a:t> privind aprobarea procedurilor de reglementare sanitară pentru proiectele de amplasare, amenajare, construire și pentru funcționarea obiectivelor ce desfășoară activități cu risc pentru starea de sănătate a populației;</a:t>
            </a:r>
          </a:p>
          <a:p>
            <a:pPr algn="just">
              <a:buFont typeface="Wingdings" panose="05000000000000000000" pitchFamily="2" charset="2"/>
              <a:buChar char="§"/>
            </a:pPr>
            <a:r>
              <a:rPr lang="ro-RO" dirty="0"/>
              <a:t>Verificarea respectării Legii nr. 359/2004 privind simplificarea formalităților la înregistrarea în registrul comerțului a persoanelor fizice, asociațiilor familiale și persoanelor juridice, înregistrarea fiscală a acestora, precum și la autorizarea funcționării persoanelor juridice;</a:t>
            </a:r>
          </a:p>
          <a:p>
            <a:pPr algn="just">
              <a:buFont typeface="Wingdings" panose="05000000000000000000" pitchFamily="2" charset="2"/>
              <a:buChar char="§"/>
            </a:pPr>
            <a:r>
              <a:rPr lang="en-US" dirty="0" err="1"/>
              <a:t>Verificarea</a:t>
            </a:r>
            <a:r>
              <a:rPr lang="en-US" dirty="0"/>
              <a:t> </a:t>
            </a:r>
            <a:r>
              <a:rPr lang="en-US" dirty="0" err="1"/>
              <a:t>respectării</a:t>
            </a:r>
            <a:r>
              <a:rPr lang="en-US" dirty="0"/>
              <a:t> </a:t>
            </a:r>
            <a:r>
              <a:rPr lang="en-US" dirty="0" err="1"/>
              <a:t>prevederilor</a:t>
            </a:r>
            <a:r>
              <a:rPr lang="en-US" dirty="0"/>
              <a:t> Ord. MS nr. 976/1998 </a:t>
            </a:r>
            <a:r>
              <a:rPr lang="ro-RO" dirty="0"/>
              <a:t>pentru aprobarea Normelor de igienă privind </a:t>
            </a:r>
            <a:r>
              <a:rPr lang="ro-RO" dirty="0" err="1"/>
              <a:t>producţia</a:t>
            </a:r>
            <a:r>
              <a:rPr lang="ro-RO" dirty="0"/>
              <a:t>, prelucrarea, depozitarea, păstrarea, transportul </a:t>
            </a:r>
            <a:r>
              <a:rPr lang="ro-RO" dirty="0" err="1"/>
              <a:t>şi</a:t>
            </a:r>
            <a:r>
              <a:rPr lang="ro-RO" dirty="0"/>
              <a:t> desfacerea alimentelor;</a:t>
            </a:r>
          </a:p>
          <a:p>
            <a:pPr marL="0" indent="0">
              <a:buNone/>
            </a:pPr>
            <a:endParaRPr lang="ro-RO" dirty="0"/>
          </a:p>
        </p:txBody>
      </p:sp>
    </p:spTree>
    <p:extLst>
      <p:ext uri="{BB962C8B-B14F-4D97-AF65-F5344CB8AC3E}">
        <p14:creationId xmlns:p14="http://schemas.microsoft.com/office/powerpoint/2010/main" val="1382298916"/>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D81E2D55-EEC0-426F-93FD-62759089EEB3}"/>
              </a:ext>
            </a:extLst>
          </p:cNvPr>
          <p:cNvSpPr>
            <a:spLocks noGrp="1"/>
          </p:cNvSpPr>
          <p:nvPr>
            <p:ph type="title"/>
          </p:nvPr>
        </p:nvSpPr>
        <p:spPr>
          <a:xfrm>
            <a:off x="1485900" y="260648"/>
            <a:ext cx="9782801" cy="1937320"/>
          </a:xfrm>
        </p:spPr>
        <p:txBody>
          <a:bodyPr>
            <a:noAutofit/>
          </a:bodyPr>
          <a:lstStyle/>
          <a:p>
            <a:r>
              <a:rPr lang="ro-RO" sz="2400" b="1" dirty="0"/>
              <a:t>De asemenea, conform planului județean de acțiuni tematice, în luna decembrie inspectorii din cadrul SCSP Botoșani vor efectua controale  în  unitățile cu profil alimentar.    </a:t>
            </a:r>
            <a:br>
              <a:rPr lang="ro-RO" sz="2400" b="1" dirty="0"/>
            </a:br>
            <a:r>
              <a:rPr lang="ro-RO" sz="2400" b="1" dirty="0"/>
              <a:t> Aceste controale vor viza :</a:t>
            </a:r>
            <a:br>
              <a:rPr lang="ro-RO" sz="2400" dirty="0"/>
            </a:br>
            <a:endParaRPr lang="ro-RO" sz="2400" dirty="0"/>
          </a:p>
        </p:txBody>
      </p:sp>
      <p:sp>
        <p:nvSpPr>
          <p:cNvPr id="3" name="Substituent conținut 2">
            <a:extLst>
              <a:ext uri="{FF2B5EF4-FFF2-40B4-BE49-F238E27FC236}">
                <a16:creationId xmlns:a16="http://schemas.microsoft.com/office/drawing/2014/main" id="{E12B388B-E07E-4AFB-816E-B1FE634A7E56}"/>
              </a:ext>
            </a:extLst>
          </p:cNvPr>
          <p:cNvSpPr>
            <a:spLocks noGrp="1"/>
          </p:cNvSpPr>
          <p:nvPr>
            <p:ph idx="1"/>
          </p:nvPr>
        </p:nvSpPr>
        <p:spPr>
          <a:xfrm>
            <a:off x="1593436" y="2197968"/>
            <a:ext cx="9782801" cy="3974232"/>
          </a:xfrm>
        </p:spPr>
        <p:txBody>
          <a:bodyPr>
            <a:normAutofit/>
          </a:bodyPr>
          <a:lstStyle/>
          <a:p>
            <a:pPr lvl="1" algn="just">
              <a:buFont typeface="Wingdings" panose="05000000000000000000" pitchFamily="2" charset="2"/>
              <a:buChar char="§"/>
            </a:pPr>
            <a:r>
              <a:rPr lang="ro-RO" dirty="0"/>
              <a:t>Conformitatea produselor </a:t>
            </a:r>
            <a:r>
              <a:rPr lang="ro-RO" dirty="0" err="1"/>
              <a:t>biocide</a:t>
            </a:r>
            <a:r>
              <a:rPr lang="ro-RO" dirty="0"/>
              <a:t> (avizare, etichetare, utilizare) la prevederile HG nr. 617/ 2014 privind stabilirea cadrului </a:t>
            </a:r>
            <a:r>
              <a:rPr lang="ro-RO" dirty="0" err="1"/>
              <a:t>instituţional</a:t>
            </a:r>
            <a:r>
              <a:rPr lang="ro-RO" dirty="0"/>
              <a:t> </a:t>
            </a:r>
            <a:r>
              <a:rPr lang="ro-RO" dirty="0" err="1"/>
              <a:t>şi</a:t>
            </a:r>
            <a:r>
              <a:rPr lang="ro-RO" dirty="0"/>
              <a:t> a unor măsuri pentru punerea în aplicare a Regulamentului (UE) nr. 528/2012 al Parlamentului European </a:t>
            </a:r>
            <a:r>
              <a:rPr lang="ro-RO" dirty="0" err="1"/>
              <a:t>şi</a:t>
            </a:r>
            <a:r>
              <a:rPr lang="ro-RO" dirty="0"/>
              <a:t> al Consiliului din 22 mai 2012 privind punerea la </a:t>
            </a:r>
            <a:r>
              <a:rPr lang="ro-RO" dirty="0" err="1"/>
              <a:t>dispoziţie</a:t>
            </a:r>
            <a:r>
              <a:rPr lang="ro-RO" dirty="0"/>
              <a:t> pe </a:t>
            </a:r>
            <a:r>
              <a:rPr lang="ro-RO" dirty="0" err="1"/>
              <a:t>piaţă</a:t>
            </a:r>
            <a:r>
              <a:rPr lang="ro-RO" dirty="0"/>
              <a:t> </a:t>
            </a:r>
            <a:r>
              <a:rPr lang="ro-RO" dirty="0" err="1"/>
              <a:t>şi</a:t>
            </a:r>
            <a:r>
              <a:rPr lang="ro-RO" dirty="0"/>
              <a:t> utilizarea produselor </a:t>
            </a:r>
            <a:r>
              <a:rPr lang="ro-RO" dirty="0" err="1"/>
              <a:t>biocide</a:t>
            </a:r>
            <a:r>
              <a:rPr lang="ro-RO" dirty="0"/>
              <a:t>;</a:t>
            </a:r>
          </a:p>
          <a:p>
            <a:pPr marL="365760" lvl="1" indent="0" algn="just">
              <a:buNone/>
            </a:pPr>
            <a:endParaRPr lang="ro-RO" dirty="0"/>
          </a:p>
          <a:p>
            <a:pPr lvl="1" algn="just">
              <a:buFont typeface="Wingdings" panose="05000000000000000000" pitchFamily="2" charset="2"/>
              <a:buChar char="§"/>
            </a:pPr>
            <a:r>
              <a:rPr lang="en-US" dirty="0" err="1"/>
              <a:t>Verificarea</a:t>
            </a:r>
            <a:r>
              <a:rPr lang="en-US" dirty="0"/>
              <a:t> </a:t>
            </a:r>
            <a:r>
              <a:rPr lang="en-US" dirty="0" err="1"/>
              <a:t>respectării</a:t>
            </a:r>
            <a:r>
              <a:rPr lang="en-US" dirty="0"/>
              <a:t> </a:t>
            </a:r>
            <a:r>
              <a:rPr lang="en-US" dirty="0" err="1"/>
              <a:t>prevederilor</a:t>
            </a:r>
            <a:r>
              <a:rPr lang="en-US" dirty="0"/>
              <a:t> </a:t>
            </a:r>
            <a:r>
              <a:rPr lang="en-US" dirty="0" err="1"/>
              <a:t>Ordinului</a:t>
            </a:r>
            <a:r>
              <a:rPr lang="en-US" dirty="0"/>
              <a:t> MS nr. 562/2023 , care </a:t>
            </a:r>
            <a:r>
              <a:rPr lang="en-US" dirty="0" err="1"/>
              <a:t>modifică</a:t>
            </a:r>
            <a:r>
              <a:rPr lang="en-US" dirty="0"/>
              <a:t> </a:t>
            </a:r>
            <a:r>
              <a:rPr lang="en-US" dirty="0" err="1"/>
              <a:t>și</a:t>
            </a:r>
            <a:r>
              <a:rPr lang="en-US" dirty="0"/>
              <a:t> </a:t>
            </a:r>
            <a:r>
              <a:rPr lang="en-US" dirty="0" err="1"/>
              <a:t>completează</a:t>
            </a:r>
            <a:r>
              <a:rPr lang="en-US" dirty="0"/>
              <a:t> Ord.MS nr 119/2014,  </a:t>
            </a:r>
            <a:r>
              <a:rPr lang="en-US" dirty="0" err="1"/>
              <a:t>pentru</a:t>
            </a:r>
            <a:r>
              <a:rPr lang="en-US" dirty="0"/>
              <a:t> </a:t>
            </a:r>
            <a:r>
              <a:rPr lang="en-US" dirty="0" err="1"/>
              <a:t>aprobarea</a:t>
            </a:r>
            <a:r>
              <a:rPr lang="en-US" dirty="0"/>
              <a:t> </a:t>
            </a:r>
            <a:r>
              <a:rPr lang="en-US" dirty="0" err="1"/>
              <a:t>Normelor</a:t>
            </a:r>
            <a:r>
              <a:rPr lang="en-US" dirty="0"/>
              <a:t> de </a:t>
            </a:r>
            <a:r>
              <a:rPr lang="en-US" dirty="0" err="1"/>
              <a:t>igienă</a:t>
            </a:r>
            <a:r>
              <a:rPr lang="en-US" dirty="0"/>
              <a:t> </a:t>
            </a:r>
            <a:r>
              <a:rPr lang="en-US" dirty="0" err="1"/>
              <a:t>şi</a:t>
            </a:r>
            <a:r>
              <a:rPr lang="en-US" dirty="0"/>
              <a:t> </a:t>
            </a:r>
            <a:r>
              <a:rPr lang="en-US" dirty="0" err="1"/>
              <a:t>sănătate</a:t>
            </a:r>
            <a:r>
              <a:rPr lang="en-US" dirty="0"/>
              <a:t> </a:t>
            </a:r>
            <a:r>
              <a:rPr lang="en-US" dirty="0" err="1"/>
              <a:t>publică</a:t>
            </a:r>
            <a:r>
              <a:rPr lang="en-US" dirty="0"/>
              <a:t> </a:t>
            </a:r>
            <a:r>
              <a:rPr lang="en-US" dirty="0" err="1"/>
              <a:t>privind</a:t>
            </a:r>
            <a:r>
              <a:rPr lang="en-US" dirty="0"/>
              <a:t> </a:t>
            </a:r>
            <a:r>
              <a:rPr lang="en-US" dirty="0" err="1"/>
              <a:t>mediul</a:t>
            </a:r>
            <a:r>
              <a:rPr lang="en-US" dirty="0"/>
              <a:t> de </a:t>
            </a:r>
            <a:r>
              <a:rPr lang="en-US" dirty="0" err="1"/>
              <a:t>viaţă</a:t>
            </a:r>
            <a:r>
              <a:rPr lang="en-US" dirty="0"/>
              <a:t> al </a:t>
            </a:r>
            <a:r>
              <a:rPr lang="en-US" dirty="0" err="1"/>
              <a:t>populaţiei</a:t>
            </a:r>
            <a:r>
              <a:rPr lang="en-US" dirty="0"/>
              <a:t>;</a:t>
            </a:r>
            <a:endParaRPr lang="ro-RO" dirty="0"/>
          </a:p>
          <a:p>
            <a:pPr marL="0" indent="0">
              <a:buNone/>
            </a:pPr>
            <a:endParaRPr lang="ro-RO" dirty="0"/>
          </a:p>
        </p:txBody>
      </p:sp>
    </p:spTree>
    <p:extLst>
      <p:ext uri="{BB962C8B-B14F-4D97-AF65-F5344CB8AC3E}">
        <p14:creationId xmlns:p14="http://schemas.microsoft.com/office/powerpoint/2010/main" val="3676474854"/>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D81E2D55-EEC0-426F-93FD-62759089EEB3}"/>
              </a:ext>
            </a:extLst>
          </p:cNvPr>
          <p:cNvSpPr>
            <a:spLocks noGrp="1"/>
          </p:cNvSpPr>
          <p:nvPr>
            <p:ph type="title"/>
          </p:nvPr>
        </p:nvSpPr>
        <p:spPr>
          <a:xfrm>
            <a:off x="1485900" y="260648"/>
            <a:ext cx="9782801" cy="1937320"/>
          </a:xfrm>
        </p:spPr>
        <p:txBody>
          <a:bodyPr>
            <a:noAutofit/>
          </a:bodyPr>
          <a:lstStyle/>
          <a:p>
            <a:r>
              <a:rPr lang="ro-RO" sz="2400" b="1" dirty="0"/>
              <a:t>De asemenea, conform planului județean de acțiuni tematice, în luna decembrie inspectorii din cadrul SCSP Botoșani vor efectua controale  în  unitățile cu profil alimentar.    </a:t>
            </a:r>
            <a:br>
              <a:rPr lang="ro-RO" sz="2400" b="1" dirty="0"/>
            </a:br>
            <a:r>
              <a:rPr lang="ro-RO" sz="2400" b="1" dirty="0"/>
              <a:t> Aceste controale vor viza :</a:t>
            </a:r>
            <a:br>
              <a:rPr lang="ro-RO" sz="2400" dirty="0"/>
            </a:br>
            <a:endParaRPr lang="ro-RO" sz="2400" dirty="0"/>
          </a:p>
        </p:txBody>
      </p:sp>
      <p:sp>
        <p:nvSpPr>
          <p:cNvPr id="3" name="Substituent conținut 2">
            <a:extLst>
              <a:ext uri="{FF2B5EF4-FFF2-40B4-BE49-F238E27FC236}">
                <a16:creationId xmlns:a16="http://schemas.microsoft.com/office/drawing/2014/main" id="{E12B388B-E07E-4AFB-816E-B1FE634A7E56}"/>
              </a:ext>
            </a:extLst>
          </p:cNvPr>
          <p:cNvSpPr>
            <a:spLocks noGrp="1"/>
          </p:cNvSpPr>
          <p:nvPr>
            <p:ph idx="1"/>
          </p:nvPr>
        </p:nvSpPr>
        <p:spPr>
          <a:xfrm>
            <a:off x="1593436" y="2197968"/>
            <a:ext cx="9782801" cy="3974232"/>
          </a:xfrm>
        </p:spPr>
        <p:txBody>
          <a:bodyPr>
            <a:normAutofit/>
          </a:bodyPr>
          <a:lstStyle/>
          <a:p>
            <a:pPr lvl="1" algn="just">
              <a:buFont typeface="Wingdings" panose="05000000000000000000" pitchFamily="2" charset="2"/>
              <a:buChar char="§"/>
            </a:pPr>
            <a:r>
              <a:rPr lang="en-US" dirty="0" err="1"/>
              <a:t>Ve</a:t>
            </a:r>
            <a:r>
              <a:rPr lang="ro-RO" dirty="0"/>
              <a:t>r</a:t>
            </a:r>
            <a:r>
              <a:rPr lang="en-US" dirty="0" err="1"/>
              <a:t>ificarea</a:t>
            </a:r>
            <a:r>
              <a:rPr lang="en-US" dirty="0"/>
              <a:t> </a:t>
            </a:r>
            <a:r>
              <a:rPr lang="en-US" dirty="0" err="1"/>
              <a:t>respectării</a:t>
            </a:r>
            <a:r>
              <a:rPr lang="en-US" dirty="0"/>
              <a:t> Ord.MS </a:t>
            </a:r>
            <a:r>
              <a:rPr lang="en-US" dirty="0" err="1"/>
              <a:t>și</a:t>
            </a:r>
            <a:r>
              <a:rPr lang="en-US" dirty="0"/>
              <a:t> al </a:t>
            </a:r>
            <a:r>
              <a:rPr lang="en-US" dirty="0" err="1"/>
              <a:t>Ministerului</a:t>
            </a:r>
            <a:r>
              <a:rPr lang="en-US" dirty="0"/>
              <a:t> </a:t>
            </a:r>
            <a:r>
              <a:rPr lang="en-US" dirty="0" err="1"/>
              <a:t>educației</a:t>
            </a:r>
            <a:r>
              <a:rPr lang="en-US" dirty="0"/>
              <a:t> nr. 2209/4469/2022 </a:t>
            </a:r>
            <a:r>
              <a:rPr lang="en-US" dirty="0" err="1"/>
              <a:t>privind</a:t>
            </a:r>
            <a:r>
              <a:rPr lang="en-US" dirty="0"/>
              <a:t> </a:t>
            </a:r>
            <a:r>
              <a:rPr lang="en-US" dirty="0" err="1"/>
              <a:t>aprobarea</a:t>
            </a:r>
            <a:r>
              <a:rPr lang="en-US" dirty="0"/>
              <a:t> </a:t>
            </a:r>
            <a:r>
              <a:rPr lang="en-US" dirty="0" err="1"/>
              <a:t>Metotodologiei</a:t>
            </a:r>
            <a:r>
              <a:rPr lang="en-US" dirty="0"/>
              <a:t> </a:t>
            </a:r>
            <a:r>
              <a:rPr lang="en-US" dirty="0" err="1"/>
              <a:t>pentru</a:t>
            </a:r>
            <a:r>
              <a:rPr lang="en-US" dirty="0"/>
              <a:t> </a:t>
            </a:r>
            <a:r>
              <a:rPr lang="en-US" dirty="0" err="1"/>
              <a:t>organizarea</a:t>
            </a:r>
            <a:r>
              <a:rPr lang="en-US" dirty="0"/>
              <a:t> </a:t>
            </a:r>
            <a:r>
              <a:rPr lang="en-US" dirty="0" err="1"/>
              <a:t>și</a:t>
            </a:r>
            <a:r>
              <a:rPr lang="en-US" dirty="0"/>
              <a:t> </a:t>
            </a:r>
            <a:r>
              <a:rPr lang="en-US" dirty="0" err="1"/>
              <a:t>certificarea</a:t>
            </a:r>
            <a:r>
              <a:rPr lang="en-US" dirty="0"/>
              <a:t> </a:t>
            </a:r>
            <a:r>
              <a:rPr lang="en-US" dirty="0" err="1"/>
              <a:t>instruirii</a:t>
            </a:r>
            <a:r>
              <a:rPr lang="en-US" dirty="0"/>
              <a:t> </a:t>
            </a:r>
            <a:r>
              <a:rPr lang="en-US" dirty="0" err="1"/>
              <a:t>profesionale</a:t>
            </a:r>
            <a:r>
              <a:rPr lang="en-US" dirty="0"/>
              <a:t> a </a:t>
            </a:r>
            <a:r>
              <a:rPr lang="en-US" dirty="0" err="1"/>
              <a:t>personalului</a:t>
            </a:r>
            <a:r>
              <a:rPr lang="en-US" dirty="0"/>
              <a:t> </a:t>
            </a:r>
            <a:r>
              <a:rPr lang="en-US" dirty="0" err="1"/>
              <a:t>privind</a:t>
            </a:r>
            <a:r>
              <a:rPr lang="en-US" dirty="0"/>
              <a:t> </a:t>
            </a:r>
            <a:r>
              <a:rPr lang="en-US" dirty="0" err="1"/>
              <a:t>însușirea</a:t>
            </a:r>
            <a:r>
              <a:rPr lang="en-US" dirty="0"/>
              <a:t> </a:t>
            </a:r>
            <a:r>
              <a:rPr lang="en-US" dirty="0" err="1"/>
              <a:t>noțiunilor</a:t>
            </a:r>
            <a:r>
              <a:rPr lang="en-US" dirty="0"/>
              <a:t> </a:t>
            </a:r>
            <a:r>
              <a:rPr lang="en-US" dirty="0" err="1"/>
              <a:t>fundamentale</a:t>
            </a:r>
            <a:r>
              <a:rPr lang="en-US" dirty="0"/>
              <a:t> de </a:t>
            </a:r>
            <a:r>
              <a:rPr lang="en-US" dirty="0" err="1"/>
              <a:t>igienă</a:t>
            </a:r>
            <a:r>
              <a:rPr lang="en-US" dirty="0"/>
              <a:t> (</a:t>
            </a:r>
            <a:r>
              <a:rPr lang="en-US" dirty="0" err="1"/>
              <a:t>cursuri</a:t>
            </a:r>
            <a:r>
              <a:rPr lang="en-US" dirty="0"/>
              <a:t> de </a:t>
            </a:r>
            <a:r>
              <a:rPr lang="en-US" dirty="0" err="1"/>
              <a:t>igienă</a:t>
            </a:r>
            <a:r>
              <a:rPr lang="en-US" dirty="0"/>
              <a:t>);</a:t>
            </a:r>
            <a:endParaRPr lang="ro-RO" dirty="0"/>
          </a:p>
          <a:p>
            <a:pPr marL="365760" lvl="1" indent="0" algn="just">
              <a:buNone/>
            </a:pPr>
            <a:endParaRPr lang="ro-RO" dirty="0"/>
          </a:p>
          <a:p>
            <a:pPr lvl="1" algn="just">
              <a:buFont typeface="Wingdings" panose="05000000000000000000" pitchFamily="2" charset="2"/>
              <a:buChar char="§"/>
            </a:pPr>
            <a:endParaRPr lang="ro-RO" dirty="0"/>
          </a:p>
          <a:p>
            <a:pPr lvl="1" algn="just">
              <a:buFont typeface="Wingdings" panose="05000000000000000000" pitchFamily="2" charset="2"/>
              <a:buChar char="§"/>
            </a:pPr>
            <a:r>
              <a:rPr lang="en-US" dirty="0" err="1"/>
              <a:t>Verificarea</a:t>
            </a:r>
            <a:r>
              <a:rPr lang="en-US" dirty="0"/>
              <a:t> </a:t>
            </a:r>
            <a:r>
              <a:rPr lang="en-US" dirty="0" err="1"/>
              <a:t>respectării</a:t>
            </a:r>
            <a:r>
              <a:rPr lang="en-US" dirty="0"/>
              <a:t> HG nr. 355/2007 , cu </a:t>
            </a:r>
            <a:r>
              <a:rPr lang="en-US" dirty="0" err="1"/>
              <a:t>modificările</a:t>
            </a:r>
            <a:r>
              <a:rPr lang="en-US" dirty="0"/>
              <a:t> </a:t>
            </a:r>
            <a:r>
              <a:rPr lang="en-US" dirty="0" err="1"/>
              <a:t>și</a:t>
            </a:r>
            <a:r>
              <a:rPr lang="en-US" dirty="0"/>
              <a:t> </a:t>
            </a:r>
            <a:r>
              <a:rPr lang="en-US" dirty="0" err="1"/>
              <a:t>completările</a:t>
            </a:r>
            <a:r>
              <a:rPr lang="en-US" dirty="0"/>
              <a:t> </a:t>
            </a:r>
            <a:r>
              <a:rPr lang="en-US" dirty="0" err="1"/>
              <a:t>ulterioare</a:t>
            </a:r>
            <a:r>
              <a:rPr lang="en-US" dirty="0"/>
              <a:t> ,  </a:t>
            </a:r>
            <a:r>
              <a:rPr lang="en-US" dirty="0" err="1"/>
              <a:t>privind</a:t>
            </a:r>
            <a:r>
              <a:rPr lang="en-US" dirty="0"/>
              <a:t> </a:t>
            </a:r>
            <a:r>
              <a:rPr lang="en-US" dirty="0" err="1"/>
              <a:t>supravegherea</a:t>
            </a:r>
            <a:r>
              <a:rPr lang="en-US" dirty="0"/>
              <a:t> </a:t>
            </a:r>
            <a:r>
              <a:rPr lang="en-US" dirty="0" err="1"/>
              <a:t>sănătății</a:t>
            </a:r>
            <a:r>
              <a:rPr lang="en-US" dirty="0"/>
              <a:t> </a:t>
            </a:r>
            <a:r>
              <a:rPr lang="en-US" dirty="0" err="1"/>
              <a:t>lucrătorilor</a:t>
            </a:r>
            <a:r>
              <a:rPr lang="en-US" dirty="0"/>
              <a:t> (</a:t>
            </a:r>
            <a:r>
              <a:rPr lang="en-US" dirty="0" err="1"/>
              <a:t>fișele</a:t>
            </a:r>
            <a:r>
              <a:rPr lang="en-US" dirty="0"/>
              <a:t> de </a:t>
            </a:r>
            <a:r>
              <a:rPr lang="en-US" dirty="0" err="1"/>
              <a:t>aptitudini</a:t>
            </a:r>
            <a:r>
              <a:rPr lang="en-US" dirty="0"/>
              <a:t>)</a:t>
            </a:r>
            <a:r>
              <a:rPr lang="ro-RO" dirty="0"/>
              <a:t>.</a:t>
            </a:r>
          </a:p>
        </p:txBody>
      </p:sp>
    </p:spTree>
    <p:extLst>
      <p:ext uri="{BB962C8B-B14F-4D97-AF65-F5344CB8AC3E}">
        <p14:creationId xmlns:p14="http://schemas.microsoft.com/office/powerpoint/2010/main" val="3302216583"/>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stituent conținut 6">
            <a:extLst>
              <a:ext uri="{FF2B5EF4-FFF2-40B4-BE49-F238E27FC236}">
                <a16:creationId xmlns:a16="http://schemas.microsoft.com/office/drawing/2014/main" id="{AA5B476C-B5EF-4187-A870-78140C90741F}"/>
              </a:ext>
            </a:extLst>
          </p:cNvPr>
          <p:cNvSpPr>
            <a:spLocks noGrp="1"/>
          </p:cNvSpPr>
          <p:nvPr>
            <p:ph idx="1"/>
          </p:nvPr>
        </p:nvSpPr>
        <p:spPr>
          <a:xfrm>
            <a:off x="1413892" y="692696"/>
            <a:ext cx="9782801" cy="4572000"/>
          </a:xfrm>
        </p:spPr>
        <p:txBody>
          <a:bodyPr>
            <a:normAutofit/>
          </a:bodyPr>
          <a:lstStyle/>
          <a:p>
            <a:pPr marL="0" indent="0" algn="just">
              <a:buNone/>
            </a:pPr>
            <a:r>
              <a:rPr lang="ro-RO" sz="3200" dirty="0"/>
              <a:t>	Menționăm faptul că prin Protocolul de colaborare nr. 25860/2012 între MS și ANSVSA pentru asigurarea funcționării sistemului de control oficial al alimentului și coordonarea adecvată a activităților specifice, în situația în care DSVSA Botoșani identifică o problemă ce intră în competența DSP Botoșani, inspectorii SCSP intervin imediat împreună cu cei ai DSVSA pe domeniile de competență specifice pentru rezolvarea operativă a acesteia.</a:t>
            </a:r>
          </a:p>
        </p:txBody>
      </p:sp>
    </p:spTree>
    <p:extLst>
      <p:ext uri="{BB962C8B-B14F-4D97-AF65-F5344CB8AC3E}">
        <p14:creationId xmlns:p14="http://schemas.microsoft.com/office/powerpoint/2010/main" val="3970659376"/>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a:extLst>
              <a:ext uri="{FF2B5EF4-FFF2-40B4-BE49-F238E27FC236}">
                <a16:creationId xmlns:a16="http://schemas.microsoft.com/office/drawing/2014/main" id="{A9AB6AED-E787-44E2-BA8C-EA6308603454}"/>
              </a:ext>
            </a:extLst>
          </p:cNvPr>
          <p:cNvSpPr/>
          <p:nvPr/>
        </p:nvSpPr>
        <p:spPr>
          <a:xfrm>
            <a:off x="8470676" y="1043633"/>
            <a:ext cx="3406453" cy="3139321"/>
          </a:xfrm>
          <a:prstGeom prst="rect">
            <a:avLst/>
          </a:prstGeom>
        </p:spPr>
        <p:txBody>
          <a:bodyPr wrap="square">
            <a:spAutoFit/>
          </a:bodyPr>
          <a:lstStyle/>
          <a:p>
            <a:pPr algn="ctr"/>
            <a:r>
              <a:rPr lang="ro-RO" dirty="0"/>
              <a:t>De asemenea, în sprijinul cetățeanului, DSP Botoșani are un număr de telefon de permanență la care răspunde personalul specializat din cadrul unității, disponibil 24/24. acesta este afișat pe site-ul instituției împreună cu alte date de contact și informații utile. </a:t>
            </a:r>
            <a:br>
              <a:rPr lang="ro-RO" dirty="0"/>
            </a:br>
            <a:r>
              <a:rPr lang="ro-RO" dirty="0"/>
              <a:t>www.dspbotosani.ro</a:t>
            </a:r>
          </a:p>
        </p:txBody>
      </p:sp>
      <p:sp>
        <p:nvSpPr>
          <p:cNvPr id="4" name="Dreptunghi 3">
            <a:extLst>
              <a:ext uri="{FF2B5EF4-FFF2-40B4-BE49-F238E27FC236}">
                <a16:creationId xmlns:a16="http://schemas.microsoft.com/office/drawing/2014/main" id="{6B3229CA-C597-4733-8400-5D4DC85045CA}"/>
              </a:ext>
            </a:extLst>
          </p:cNvPr>
          <p:cNvSpPr/>
          <p:nvPr/>
        </p:nvSpPr>
        <p:spPr>
          <a:xfrm>
            <a:off x="8610601" y="4725144"/>
            <a:ext cx="3578224" cy="784830"/>
          </a:xfrm>
          <a:prstGeom prst="rect">
            <a:avLst/>
          </a:prstGeom>
        </p:spPr>
        <p:txBody>
          <a:bodyPr wrap="none">
            <a:spAutoFit/>
          </a:bodyPr>
          <a:lstStyle/>
          <a:p>
            <a:pPr lvl="0" algn="ctr">
              <a:lnSpc>
                <a:spcPct val="90000"/>
              </a:lnSpc>
              <a:spcBef>
                <a:spcPts val="1200"/>
              </a:spcBef>
              <a:buClr>
                <a:srgbClr val="B0BCBC"/>
              </a:buClr>
              <a:buSzPct val="90000"/>
            </a:pPr>
            <a:r>
              <a:rPr lang="ro-RO" sz="5000" b="1" dirty="0">
                <a:solidFill>
                  <a:srgbClr val="FF0000"/>
                </a:solidFill>
                <a:latin typeface="Calibri"/>
              </a:rPr>
              <a:t>0745619074</a:t>
            </a:r>
            <a:r>
              <a:rPr lang="ro-RO" sz="1600" dirty="0">
                <a:solidFill>
                  <a:prstClr val="black"/>
                </a:solidFill>
                <a:latin typeface="Calibri"/>
              </a:rPr>
              <a:t>   </a:t>
            </a:r>
          </a:p>
        </p:txBody>
      </p:sp>
      <p:pic>
        <p:nvPicPr>
          <p:cNvPr id="6" name="Imagine 5">
            <a:extLst>
              <a:ext uri="{FF2B5EF4-FFF2-40B4-BE49-F238E27FC236}">
                <a16:creationId xmlns:a16="http://schemas.microsoft.com/office/drawing/2014/main" id="{5386A9CF-A056-46D8-9409-3309F1C095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5940" y="1052736"/>
            <a:ext cx="6535220" cy="4248472"/>
          </a:xfrm>
          <a:prstGeom prst="rect">
            <a:avLst/>
          </a:prstGeom>
        </p:spPr>
      </p:pic>
    </p:spTree>
    <p:extLst>
      <p:ext uri="{BB962C8B-B14F-4D97-AF65-F5344CB8AC3E}">
        <p14:creationId xmlns:p14="http://schemas.microsoft.com/office/powerpoint/2010/main" val="2838120637"/>
      </p:ext>
    </p:extLst>
  </p:cSld>
  <p:clrMapOvr>
    <a:masterClrMapping/>
  </p:clrMapOvr>
  <p:transition spd="slow">
    <p:wipe/>
  </p:transition>
</p:sld>
</file>

<file path=ppt/theme/theme1.xml><?xml version="1.0" encoding="utf-8"?>
<a:theme xmlns:a="http://schemas.openxmlformats.org/drawingml/2006/main" name="Șablon formă Fulgi de nea">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dk1"/>
        </a:lnRef>
        <a:fillRef idx="0">
          <a:schemeClr val="dk1"/>
        </a:fillRef>
        <a:effectRef idx="0">
          <a:schemeClr val="dk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Office_13565635_TF03460579" id="{6E64B320-B800-48F4-A473-33FDF3F367A2}" vid="{FC1B3111-FE9F-45DB-98C7-B27321548B0E}"/>
    </a:ext>
  </a:extLst>
</a:theme>
</file>

<file path=ppt/theme/theme2.xml><?xml version="1.0" encoding="utf-8"?>
<a:theme xmlns:a="http://schemas.openxmlformats.org/drawingml/2006/main" name="Temă Offic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ă Offic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8853CD7-B1C6-4FDD-B6D0-92A83B857D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915ED37-D514-41C3-9B3C-B262145D17B7}">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40262f94-9f35-4ac3-9a90-690165a166b7"/>
    <ds:schemaRef ds:uri="a4f35948-e619-41b3-aa29-22878b09cfd2"/>
    <ds:schemaRef ds:uri="http://www.w3.org/XML/1998/namespace"/>
    <ds:schemaRef ds:uri="http://purl.org/dc/dcmitype/"/>
  </ds:schemaRefs>
</ds:datastoreItem>
</file>

<file path=customXml/itemProps3.xml><?xml version="1.0" encoding="utf-8"?>
<ds:datastoreItem xmlns:ds="http://schemas.openxmlformats.org/officeDocument/2006/customXml" ds:itemID="{3E783485-1103-4BBC-98A1-D39A248154C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Diapozitive formă Fulgi de nea</Template>
  <TotalTime>23</TotalTime>
  <Words>671</Words>
  <Application>Microsoft Office PowerPoint</Application>
  <PresentationFormat>Particularizare</PresentationFormat>
  <Paragraphs>23</Paragraphs>
  <Slides>8</Slides>
  <Notes>3</Notes>
  <HiddenSlides>0</HiddenSlides>
  <MMClips>0</MMClips>
  <ScaleCrop>false</ScaleCrop>
  <HeadingPairs>
    <vt:vector size="6" baseType="variant">
      <vt:variant>
        <vt:lpstr>Fonturi utilizate</vt:lpstr>
      </vt:variant>
      <vt:variant>
        <vt:i4>5</vt:i4>
      </vt:variant>
      <vt:variant>
        <vt:lpstr>Temă</vt:lpstr>
      </vt:variant>
      <vt:variant>
        <vt:i4>1</vt:i4>
      </vt:variant>
      <vt:variant>
        <vt:lpstr>Titluri diapozitive</vt:lpstr>
      </vt:variant>
      <vt:variant>
        <vt:i4>8</vt:i4>
      </vt:variant>
    </vt:vector>
  </HeadingPairs>
  <TitlesOfParts>
    <vt:vector size="14" baseType="lpstr">
      <vt:lpstr>Arial</vt:lpstr>
      <vt:lpstr>Calibri</vt:lpstr>
      <vt:lpstr>Century Gothic</vt:lpstr>
      <vt:lpstr>Euphemia</vt:lpstr>
      <vt:lpstr>Wingdings</vt:lpstr>
      <vt:lpstr>Șablon formă Fulgi de nea</vt:lpstr>
      <vt:lpstr>MĂSURI DE SUPRAVEGHERE ȘI CONTROL</vt:lpstr>
      <vt:lpstr>Prezentare PowerPoint</vt:lpstr>
      <vt:lpstr>Prezentare PowerPoint</vt:lpstr>
      <vt:lpstr>De asemenea, conform planului județean de acțiuni tematice, în luna decembrie inspectorii din cadrul SCSP Botoșani vor efectua controale  în  unitățile cu profil alimentar.      Aceste controale vor viza : </vt:lpstr>
      <vt:lpstr>De asemenea, conform planului județean de acțiuni tematice, în luna decembrie inspectorii din cadrul SCSP Botoșani vor efectua controale  în  unitățile cu profil alimentar.      Aceste controale vor viza : </vt:lpstr>
      <vt:lpstr>De asemenea, conform planului județean de acțiuni tematice, în luna decembrie inspectorii din cadrul SCSP Botoșani vor efectua controale  în  unitățile cu profil alimentar.      Aceste controale vor viza : </vt:lpstr>
      <vt:lpstr>Prezentare PowerPoint</vt:lpstr>
      <vt:lpstr>Prezentare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MĂSURI DE SUPRAVEGHERE ȘI CONTROL</dc:title>
  <dc:creator>HUTAN I. SILVIU-IONUT</dc:creator>
  <cp:lastModifiedBy>HUTAN I. SILVIU-IONUT</cp:lastModifiedBy>
  <cp:revision>5</cp:revision>
  <cp:lastPrinted>2023-11-20T10:03:45Z</cp:lastPrinted>
  <dcterms:created xsi:type="dcterms:W3CDTF">2023-11-20T09:40:15Z</dcterms:created>
  <dcterms:modified xsi:type="dcterms:W3CDTF">2023-11-20T10:03:49Z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