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
  </p:notesMasterIdLst>
  <p:sldIdLst>
    <p:sldId id="293" r:id="rId2"/>
    <p:sldId id="294" r:id="rId3"/>
    <p:sldId id="266" r:id="rId4"/>
    <p:sldId id="295" r:id="rId5"/>
    <p:sldId id="292" r:id="rId6"/>
    <p:sldId id="267" r:id="rId7"/>
    <p:sldId id="260" r:id="rId8"/>
    <p:sldId id="296" r:id="rId9"/>
    <p:sldId id="29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54" autoAdjust="0"/>
  </p:normalViewPr>
  <p:slideViewPr>
    <p:cSldViewPr snapToGrid="0">
      <p:cViewPr varScale="1">
        <p:scale>
          <a:sx n="54" d="100"/>
          <a:sy n="54" d="100"/>
        </p:scale>
        <p:origin x="13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729EA-6007-4B6D-A3DB-3381E5F3CA77}" type="doc">
      <dgm:prSet loTypeId="urn:microsoft.com/office/officeart/2005/8/layout/vList2" loCatId="list" qsTypeId="urn:microsoft.com/office/officeart/2005/8/quickstyle/simple2" qsCatId="simple" csTypeId="urn:microsoft.com/office/officeart/2005/8/colors/accent6_1" csCatId="accent6" phldr="1"/>
      <dgm:spPr/>
      <dgm:t>
        <a:bodyPr/>
        <a:lstStyle/>
        <a:p>
          <a:endParaRPr lang="en-GB"/>
        </a:p>
      </dgm:t>
    </dgm:pt>
    <dgm:pt modelId="{D2640705-72A3-4772-995C-1760967FD805}">
      <dgm:prSet phldrT="[Text]" custT="1"/>
      <dgm:spPr/>
      <dgm:t>
        <a:bodyPr/>
        <a:lstStyle/>
        <a:p>
          <a:r>
            <a:rPr lang="en-GB" sz="2000" dirty="0" err="1">
              <a:effectLst/>
              <a:latin typeface="Tahoma" panose="020B0604030504040204" pitchFamily="34" charset="0"/>
              <a:ea typeface="Tahoma" panose="020B0604030504040204" pitchFamily="34" charset="0"/>
              <a:cs typeface="Tahoma" panose="020B0604030504040204" pitchFamily="34" charset="0"/>
            </a:rPr>
            <a:t>Armonizarea</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activității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serviciilor</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publice</a:t>
          </a:r>
          <a:r>
            <a:rPr lang="en-GB" sz="2000" dirty="0">
              <a:effectLst/>
              <a:latin typeface="Tahoma" panose="020B0604030504040204" pitchFamily="34" charset="0"/>
              <a:ea typeface="Tahoma" panose="020B0604030504040204" pitchFamily="34" charset="0"/>
              <a:cs typeface="Tahoma" panose="020B0604030504040204" pitchFamily="34" charset="0"/>
            </a:rPr>
            <a:t> deconcentrate</a:t>
          </a:r>
          <a:r>
            <a:rPr lang="ro-RO" sz="2000" dirty="0">
              <a:effectLst/>
              <a:latin typeface="Tahoma" panose="020B0604030504040204" pitchFamily="34" charset="0"/>
              <a:ea typeface="Tahoma" panose="020B0604030504040204" pitchFamily="34" charset="0"/>
              <a:cs typeface="Tahoma" panose="020B0604030504040204" pitchFamily="34" charset="0"/>
            </a:rPr>
            <a:t>.</a:t>
          </a:r>
          <a:endParaRPr lang="en-GB" sz="2000" b="1" dirty="0">
            <a:solidFill>
              <a:schemeClr val="tx1"/>
            </a:solidFill>
            <a:latin typeface="+mn-lt"/>
          </a:endParaRPr>
        </a:p>
      </dgm:t>
    </dgm:pt>
    <dgm:pt modelId="{99CDFF3A-FFEA-42A5-8E53-2AD91B075018}" type="parTrans" cxnId="{E2A42A4C-FB79-41EE-BAE5-6C4CCF0BF4DE}">
      <dgm:prSet/>
      <dgm:spPr/>
      <dgm:t>
        <a:bodyPr/>
        <a:lstStyle/>
        <a:p>
          <a:endParaRPr lang="en-GB" sz="1600" b="1">
            <a:solidFill>
              <a:schemeClr val="tx1"/>
            </a:solidFill>
            <a:latin typeface="+mn-lt"/>
          </a:endParaRPr>
        </a:p>
      </dgm:t>
    </dgm:pt>
    <dgm:pt modelId="{DA6BB063-248D-4E35-BB8C-98F113CD8E1C}" type="sibTrans" cxnId="{E2A42A4C-FB79-41EE-BAE5-6C4CCF0BF4DE}">
      <dgm:prSet/>
      <dgm:spPr/>
      <dgm:t>
        <a:bodyPr/>
        <a:lstStyle/>
        <a:p>
          <a:endParaRPr lang="en-GB" sz="1600" b="1">
            <a:solidFill>
              <a:schemeClr val="tx1"/>
            </a:solidFill>
            <a:latin typeface="+mn-lt"/>
          </a:endParaRPr>
        </a:p>
      </dgm:t>
    </dgm:pt>
    <dgm:pt modelId="{A340585D-583A-4CF2-9143-F763B8066CDD}">
      <dgm:prSet phldrT="[Text]" custT="1"/>
      <dgm:spPr/>
      <dgm:t>
        <a:bodyPr/>
        <a:lstStyle/>
        <a:p>
          <a:r>
            <a:rPr lang="en-GB" sz="2000" dirty="0" err="1">
              <a:effectLst/>
              <a:latin typeface="Tahoma" panose="020B0604030504040204" pitchFamily="34" charset="0"/>
              <a:ea typeface="Tahoma" panose="020B0604030504040204" pitchFamily="34" charset="0"/>
              <a:cs typeface="Tahoma" panose="020B0604030504040204" pitchFamily="34" charset="0"/>
            </a:rPr>
            <a:t>Analizarea</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stadiului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implementării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programelor</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politicilor</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strategiilor</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și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planurilor</a:t>
          </a:r>
          <a:r>
            <a:rPr lang="en-GB" sz="2000" dirty="0">
              <a:effectLst/>
              <a:latin typeface="Tahoma" panose="020B0604030504040204" pitchFamily="34" charset="0"/>
              <a:ea typeface="Tahoma" panose="020B0604030504040204" pitchFamily="34" charset="0"/>
              <a:cs typeface="Tahoma" panose="020B0604030504040204" pitchFamily="34" charset="0"/>
            </a:rPr>
            <a:t> de </a:t>
          </a:r>
          <a:r>
            <a:rPr lang="en-GB" sz="2000" dirty="0" err="1">
              <a:effectLst/>
              <a:latin typeface="Tahoma" panose="020B0604030504040204" pitchFamily="34" charset="0"/>
              <a:ea typeface="Tahoma" panose="020B0604030504040204" pitchFamily="34" charset="0"/>
              <a:cs typeface="Tahoma" panose="020B0604030504040204" pitchFamily="34" charset="0"/>
            </a:rPr>
            <a:t>acțiune</a:t>
          </a:r>
          <a:r>
            <a:rPr lang="en-GB" sz="2000" dirty="0">
              <a:effectLst/>
              <a:latin typeface="Tahoma" panose="020B0604030504040204" pitchFamily="34" charset="0"/>
              <a:ea typeface="Tahoma" panose="020B0604030504040204" pitchFamily="34" charset="0"/>
              <a:cs typeface="Tahoma" panose="020B0604030504040204" pitchFamily="34" charset="0"/>
            </a:rPr>
            <a:t> la </a:t>
          </a:r>
          <a:r>
            <a:rPr lang="en-GB" sz="2000" dirty="0" err="1">
              <a:effectLst/>
              <a:latin typeface="Tahoma" panose="020B0604030504040204" pitchFamily="34" charset="0"/>
              <a:ea typeface="Tahoma" panose="020B0604030504040204" pitchFamily="34" charset="0"/>
              <a:cs typeface="Tahoma" panose="020B0604030504040204" pitchFamily="34" charset="0"/>
            </a:rPr>
            <a:t>nivel</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județean</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sau</a:t>
          </a:r>
          <a:r>
            <a:rPr lang="en-GB" sz="2000" dirty="0">
              <a:effectLst/>
              <a:latin typeface="Tahoma" panose="020B0604030504040204" pitchFamily="34" charset="0"/>
              <a:ea typeface="Tahoma" panose="020B0604030504040204" pitchFamily="34" charset="0"/>
              <a:cs typeface="Tahoma" panose="020B0604030504040204" pitchFamily="34" charset="0"/>
            </a:rPr>
            <a:t> local</a:t>
          </a:r>
          <a:r>
            <a:rPr lang="ro-RO" sz="2000" dirty="0">
              <a:effectLst/>
              <a:latin typeface="Tahoma" panose="020B0604030504040204" pitchFamily="34" charset="0"/>
              <a:ea typeface="Tahoma" panose="020B0604030504040204" pitchFamily="34" charset="0"/>
              <a:cs typeface="Tahoma" panose="020B0604030504040204" pitchFamily="34" charset="0"/>
            </a:rPr>
            <a:t>.</a:t>
          </a:r>
          <a:endParaRPr lang="en-GB" sz="2000" b="1" dirty="0">
            <a:solidFill>
              <a:schemeClr val="tx1"/>
            </a:solidFill>
            <a:latin typeface="+mn-lt"/>
          </a:endParaRPr>
        </a:p>
      </dgm:t>
    </dgm:pt>
    <dgm:pt modelId="{DB67DE89-5360-440E-8A70-572CC0597AAA}" type="parTrans" cxnId="{F5A1FEDF-F67D-4D29-B73D-F161C4E87E68}">
      <dgm:prSet/>
      <dgm:spPr/>
      <dgm:t>
        <a:bodyPr/>
        <a:lstStyle/>
        <a:p>
          <a:endParaRPr lang="en-GB" sz="1600" b="1">
            <a:solidFill>
              <a:schemeClr val="tx1"/>
            </a:solidFill>
            <a:latin typeface="+mn-lt"/>
          </a:endParaRPr>
        </a:p>
      </dgm:t>
    </dgm:pt>
    <dgm:pt modelId="{5328001C-85B0-4647-9190-A47EA738C778}" type="sibTrans" cxnId="{F5A1FEDF-F67D-4D29-B73D-F161C4E87E68}">
      <dgm:prSet/>
      <dgm:spPr/>
      <dgm:t>
        <a:bodyPr/>
        <a:lstStyle/>
        <a:p>
          <a:endParaRPr lang="en-GB" sz="1600" b="1">
            <a:solidFill>
              <a:schemeClr val="tx1"/>
            </a:solidFill>
            <a:latin typeface="+mn-lt"/>
          </a:endParaRPr>
        </a:p>
      </dgm:t>
    </dgm:pt>
    <dgm:pt modelId="{6E6851B3-C84D-4B41-8F0F-EA8195E6C27A}">
      <dgm:prSet phldrT="[Text]" custT="1"/>
      <dgm:spPr/>
      <dgm:t>
        <a:bodyPr/>
        <a:lstStyle/>
        <a:p>
          <a:r>
            <a:rPr lang="en-GB" sz="2000" dirty="0" err="1">
              <a:effectLst/>
              <a:latin typeface="Tahoma" panose="020B0604030504040204" pitchFamily="34" charset="0"/>
              <a:ea typeface="Tahoma" panose="020B0604030504040204" pitchFamily="34" charset="0"/>
              <a:cs typeface="Tahoma" panose="020B0604030504040204" pitchFamily="34" charset="0"/>
            </a:rPr>
            <a:t>Identificarea</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nevoilor</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și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dificultăților</a:t>
          </a:r>
          <a:r>
            <a:rPr lang="en-GB" sz="2000" dirty="0">
              <a:effectLst/>
              <a:latin typeface="Tahoma" panose="020B0604030504040204" pitchFamily="34" charset="0"/>
              <a:ea typeface="Tahoma" panose="020B0604030504040204" pitchFamily="34" charset="0"/>
              <a:cs typeface="Tahoma" panose="020B0604030504040204" pitchFamily="34" charset="0"/>
            </a:rPr>
            <a:t> cu care se </a:t>
          </a:r>
          <a:r>
            <a:rPr lang="en-GB" sz="2000" dirty="0" err="1">
              <a:effectLst/>
              <a:latin typeface="Tahoma" panose="020B0604030504040204" pitchFamily="34" charset="0"/>
              <a:ea typeface="Tahoma" panose="020B0604030504040204" pitchFamily="34" charset="0"/>
              <a:cs typeface="Tahoma" panose="020B0604030504040204" pitchFamily="34" charset="0"/>
            </a:rPr>
            <a:t>confruntă</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serviciile</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publice</a:t>
          </a:r>
          <a:r>
            <a:rPr lang="en-GB" sz="2000" dirty="0">
              <a:effectLst/>
              <a:latin typeface="Tahoma" panose="020B0604030504040204" pitchFamily="34" charset="0"/>
              <a:ea typeface="Tahoma" panose="020B0604030504040204" pitchFamily="34" charset="0"/>
              <a:cs typeface="Tahoma" panose="020B0604030504040204" pitchFamily="34" charset="0"/>
            </a:rPr>
            <a:t> deconcentrate</a:t>
          </a:r>
          <a:r>
            <a:rPr lang="en-GB" sz="1600" dirty="0">
              <a:effectLst/>
              <a:latin typeface="Tahoma" panose="020B0604030504040204" pitchFamily="34" charset="0"/>
              <a:ea typeface="Tahoma" panose="020B0604030504040204" pitchFamily="34" charset="0"/>
              <a:cs typeface="Tahoma" panose="020B0604030504040204" pitchFamily="34" charset="0"/>
            </a:rPr>
            <a:t>.</a:t>
          </a:r>
          <a:endParaRPr lang="en-GB" sz="1600" b="1" dirty="0">
            <a:solidFill>
              <a:schemeClr val="tx1"/>
            </a:solidFill>
            <a:latin typeface="+mn-lt"/>
          </a:endParaRPr>
        </a:p>
      </dgm:t>
    </dgm:pt>
    <dgm:pt modelId="{9A1D1E5C-1FB1-4D92-B495-5E91DF0AEE4F}" type="parTrans" cxnId="{D3B8467B-633C-4322-BAF9-D9FC964CAEA4}">
      <dgm:prSet/>
      <dgm:spPr/>
      <dgm:t>
        <a:bodyPr/>
        <a:lstStyle/>
        <a:p>
          <a:endParaRPr lang="en-GB" sz="1600" b="1">
            <a:solidFill>
              <a:schemeClr val="tx1"/>
            </a:solidFill>
            <a:latin typeface="+mn-lt"/>
          </a:endParaRPr>
        </a:p>
      </dgm:t>
    </dgm:pt>
    <dgm:pt modelId="{F3C11A1E-0F74-4D75-9DD4-6D7EC3E64FFE}" type="sibTrans" cxnId="{D3B8467B-633C-4322-BAF9-D9FC964CAEA4}">
      <dgm:prSet/>
      <dgm:spPr/>
      <dgm:t>
        <a:bodyPr/>
        <a:lstStyle/>
        <a:p>
          <a:endParaRPr lang="en-GB" sz="1600" b="1">
            <a:solidFill>
              <a:schemeClr val="tx1"/>
            </a:solidFill>
            <a:latin typeface="+mn-lt"/>
          </a:endParaRPr>
        </a:p>
      </dgm:t>
    </dgm:pt>
    <dgm:pt modelId="{7C33B8A1-B30F-4F7C-B7C7-9698CC376E0E}">
      <dgm:prSet custT="1"/>
      <dgm:spPr/>
      <dgm:t>
        <a:bodyPr/>
        <a:lstStyle/>
        <a:p>
          <a:pPr rtl="0"/>
          <a:r>
            <a:rPr kumimoji="0" lang="ro-RO" sz="2000" b="1" i="0" u="none" strike="noStrike" cap="none" normalizeH="0" baseline="0" dirty="0">
              <a:ln/>
              <a:solidFill>
                <a:schemeClr val="tx1"/>
              </a:solidFill>
              <a:effectLst/>
              <a:latin typeface="+mn-lt"/>
              <a:ea typeface="Times New Roman" pitchFamily="18" charset="0"/>
              <a:cs typeface="Arial"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Propunerea</a:t>
          </a:r>
          <a:r>
            <a:rPr lang="en-GB" sz="2000" dirty="0">
              <a:effectLst/>
              <a:latin typeface="Tahoma" panose="020B0604030504040204" pitchFamily="34" charset="0"/>
              <a:ea typeface="Tahoma" panose="020B0604030504040204" pitchFamily="34" charset="0"/>
              <a:cs typeface="Tahoma" panose="020B0604030504040204" pitchFamily="34" charset="0"/>
            </a:rPr>
            <a:t> de </a:t>
          </a:r>
          <a:r>
            <a:rPr lang="en-GB" sz="2000" dirty="0" err="1">
              <a:effectLst/>
              <a:latin typeface="Tahoma" panose="020B0604030504040204" pitchFamily="34" charset="0"/>
              <a:ea typeface="Tahoma" panose="020B0604030504040204" pitchFamily="34" charset="0"/>
              <a:cs typeface="Tahoma" panose="020B0604030504040204" pitchFamily="34" charset="0"/>
            </a:rPr>
            <a:t>măsuri</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pentru</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îmbunătățirea</a:t>
          </a:r>
          <a:r>
            <a:rPr lang="en-GB" sz="2000" dirty="0">
              <a:effectLst/>
              <a:latin typeface="Tahoma" panose="020B0604030504040204" pitchFamily="34" charset="0"/>
              <a:ea typeface="Tahoma" panose="020B0604030504040204" pitchFamily="34" charset="0"/>
              <a:cs typeface="Tahoma" panose="020B0604030504040204" pitchFamily="34" charset="0"/>
            </a:rPr>
            <a:t> </a:t>
          </a:r>
          <a:r>
            <a:rPr lang="en-GB" sz="2000" dirty="0" err="1">
              <a:effectLst/>
              <a:latin typeface="Tahoma" panose="020B0604030504040204" pitchFamily="34" charset="0"/>
              <a:ea typeface="Tahoma" panose="020B0604030504040204" pitchFamily="34" charset="0"/>
              <a:cs typeface="Tahoma" panose="020B0604030504040204" pitchFamily="34" charset="0"/>
            </a:rPr>
            <a:t>activității</a:t>
          </a:r>
          <a:r>
            <a:rPr lang="en-GB" sz="2000" dirty="0">
              <a:effectLst/>
              <a:latin typeface="Tahoma" panose="020B0604030504040204" pitchFamily="34" charset="0"/>
              <a:ea typeface="Tahoma" panose="020B0604030504040204" pitchFamily="34" charset="0"/>
              <a:cs typeface="Tahoma" panose="020B0604030504040204" pitchFamily="34" charset="0"/>
            </a:rPr>
            <a:t>.</a:t>
          </a:r>
          <a:endParaRPr kumimoji="0" lang="en-GB" sz="2000" b="1" i="0" u="none" strike="noStrike" cap="none" normalizeH="0" baseline="0" dirty="0">
            <a:ln/>
            <a:solidFill>
              <a:schemeClr val="tx1"/>
            </a:solidFill>
            <a:effectLst/>
            <a:latin typeface="+mn-lt"/>
            <a:cs typeface="Arial" pitchFamily="34" charset="0"/>
          </a:endParaRPr>
        </a:p>
      </dgm:t>
    </dgm:pt>
    <dgm:pt modelId="{8DA61B7C-DEF5-47AE-98E0-514207574A11}" type="parTrans" cxnId="{0A9C6FEF-85D4-46BE-B7CE-93E9DDA8DE1F}">
      <dgm:prSet/>
      <dgm:spPr/>
      <dgm:t>
        <a:bodyPr/>
        <a:lstStyle/>
        <a:p>
          <a:endParaRPr lang="en-GB" sz="1600" b="1">
            <a:solidFill>
              <a:schemeClr val="tx1"/>
            </a:solidFill>
            <a:latin typeface="+mn-lt"/>
          </a:endParaRPr>
        </a:p>
      </dgm:t>
    </dgm:pt>
    <dgm:pt modelId="{7F2D216E-814B-4C83-A5EA-EFAAD70ECBF5}" type="sibTrans" cxnId="{0A9C6FEF-85D4-46BE-B7CE-93E9DDA8DE1F}">
      <dgm:prSet/>
      <dgm:spPr/>
      <dgm:t>
        <a:bodyPr/>
        <a:lstStyle/>
        <a:p>
          <a:endParaRPr lang="en-GB" sz="1600" b="1">
            <a:solidFill>
              <a:schemeClr val="tx1"/>
            </a:solidFill>
            <a:latin typeface="+mn-lt"/>
          </a:endParaRPr>
        </a:p>
      </dgm:t>
    </dgm:pt>
    <dgm:pt modelId="{BE38B5CA-5CBB-4241-8868-2CA8B0EA81D4}">
      <dgm:prSet custT="1"/>
      <dgm:spPr>
        <a:solidFill>
          <a:schemeClr val="accent6">
            <a:lumMod val="40000"/>
            <a:lumOff val="60000"/>
          </a:schemeClr>
        </a:solidFill>
      </dgm:spPr>
      <dgm:t>
        <a:bodyPr/>
        <a:lstStyle/>
        <a:p>
          <a:pPr algn="ctr"/>
          <a:r>
            <a:rPr lang="en-GB" sz="2400" dirty="0" err="1">
              <a:effectLst/>
              <a:latin typeface="Tahoma" panose="020B0604030504040204" pitchFamily="34" charset="0"/>
              <a:ea typeface="Tahoma" panose="020B0604030504040204" pitchFamily="34" charset="0"/>
              <a:cs typeface="Tahoma" panose="020B0604030504040204" pitchFamily="34" charset="0"/>
            </a:rPr>
            <a:t>Scopul</a:t>
          </a:r>
          <a:r>
            <a:rPr lang="en-GB" sz="2400" dirty="0">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latin typeface="Tahoma" panose="020B0604030504040204" pitchFamily="34" charset="0"/>
              <a:ea typeface="Tahoma" panose="020B0604030504040204" pitchFamily="34" charset="0"/>
              <a:cs typeface="Tahoma" panose="020B0604030504040204" pitchFamily="34" charset="0"/>
            </a:rPr>
            <a:t>Colegiului</a:t>
          </a:r>
          <a:r>
            <a:rPr lang="en-GB" sz="2400" dirty="0">
              <a:effectLst/>
              <a:latin typeface="Tahoma" panose="020B0604030504040204" pitchFamily="34" charset="0"/>
              <a:ea typeface="Tahoma" panose="020B0604030504040204" pitchFamily="34" charset="0"/>
              <a:cs typeface="Tahoma" panose="020B0604030504040204" pitchFamily="34" charset="0"/>
            </a:rPr>
            <a:t> Prefectural</a:t>
          </a:r>
          <a:r>
            <a:rPr lang="ro-RO" sz="2400" dirty="0">
              <a:effectLst/>
              <a:latin typeface="Tahoma" panose="020B0604030504040204" pitchFamily="34" charset="0"/>
              <a:ea typeface="Tahoma" panose="020B0604030504040204" pitchFamily="34" charset="0"/>
              <a:cs typeface="Tahoma" panose="020B0604030504040204" pitchFamily="34" charset="0"/>
            </a:rPr>
            <a:t>, potrivit prevederilor Codului administrativ în vigoare</a:t>
          </a:r>
          <a:r>
            <a:rPr lang="en-GB" sz="2400" dirty="0">
              <a:effectLst/>
              <a:latin typeface="Tahoma" panose="020B0604030504040204" pitchFamily="34" charset="0"/>
              <a:ea typeface="Tahoma" panose="020B0604030504040204" pitchFamily="34" charset="0"/>
              <a:cs typeface="Tahoma" panose="020B0604030504040204" pitchFamily="34" charset="0"/>
            </a:rPr>
            <a:t>:</a:t>
          </a:r>
          <a:endParaRPr lang="en-GB" sz="2400" b="1" dirty="0">
            <a:solidFill>
              <a:schemeClr val="tx1"/>
            </a:solidFill>
            <a:latin typeface="+mn-lt"/>
          </a:endParaRPr>
        </a:p>
      </dgm:t>
    </dgm:pt>
    <dgm:pt modelId="{C516A8B5-1158-40E5-B600-76E7B8CCC613}" type="parTrans" cxnId="{30007BFF-F585-42B3-930B-C4A790E53BA9}">
      <dgm:prSet/>
      <dgm:spPr/>
      <dgm:t>
        <a:bodyPr/>
        <a:lstStyle/>
        <a:p>
          <a:endParaRPr lang="en-GB" b="1">
            <a:solidFill>
              <a:schemeClr val="tx1"/>
            </a:solidFill>
            <a:latin typeface="+mn-lt"/>
          </a:endParaRPr>
        </a:p>
      </dgm:t>
    </dgm:pt>
    <dgm:pt modelId="{945B9AB0-73DB-4443-BEE2-6B377BF97043}" type="sibTrans" cxnId="{30007BFF-F585-42B3-930B-C4A790E53BA9}">
      <dgm:prSet/>
      <dgm:spPr/>
      <dgm:t>
        <a:bodyPr/>
        <a:lstStyle/>
        <a:p>
          <a:endParaRPr lang="en-GB" b="1">
            <a:solidFill>
              <a:schemeClr val="tx1"/>
            </a:solidFill>
            <a:latin typeface="+mn-lt"/>
          </a:endParaRPr>
        </a:p>
      </dgm:t>
    </dgm:pt>
    <dgm:pt modelId="{36662FCB-2E84-4A88-8557-6B69D0F34E47}" type="pres">
      <dgm:prSet presAssocID="{AC6729EA-6007-4B6D-A3DB-3381E5F3CA77}" presName="linear" presStyleCnt="0">
        <dgm:presLayoutVars>
          <dgm:animLvl val="lvl"/>
          <dgm:resizeHandles val="exact"/>
        </dgm:presLayoutVars>
      </dgm:prSet>
      <dgm:spPr/>
      <dgm:t>
        <a:bodyPr/>
        <a:lstStyle/>
        <a:p>
          <a:endParaRPr lang="en-US"/>
        </a:p>
      </dgm:t>
    </dgm:pt>
    <dgm:pt modelId="{1C98A355-7400-4369-BF2F-1431D567783A}" type="pres">
      <dgm:prSet presAssocID="{BE38B5CA-5CBB-4241-8868-2CA8B0EA81D4}" presName="parentText" presStyleLbl="node1" presStyleIdx="0" presStyleCnt="5">
        <dgm:presLayoutVars>
          <dgm:chMax val="0"/>
          <dgm:bulletEnabled val="1"/>
        </dgm:presLayoutVars>
      </dgm:prSet>
      <dgm:spPr/>
      <dgm:t>
        <a:bodyPr/>
        <a:lstStyle/>
        <a:p>
          <a:endParaRPr lang="en-US"/>
        </a:p>
      </dgm:t>
    </dgm:pt>
    <dgm:pt modelId="{A18A6C0D-B11D-455B-9A77-CDA3721D1B65}" type="pres">
      <dgm:prSet presAssocID="{945B9AB0-73DB-4443-BEE2-6B377BF97043}" presName="spacer" presStyleCnt="0"/>
      <dgm:spPr/>
    </dgm:pt>
    <dgm:pt modelId="{46D40148-921D-42EF-BC81-D312F4CC9AAE}" type="pres">
      <dgm:prSet presAssocID="{D2640705-72A3-4772-995C-1760967FD805}" presName="parentText" presStyleLbl="node1" presStyleIdx="1" presStyleCnt="5" custLinFactY="575" custLinFactNeighborX="-1235" custLinFactNeighborY="100000">
        <dgm:presLayoutVars>
          <dgm:chMax val="0"/>
          <dgm:bulletEnabled val="1"/>
        </dgm:presLayoutVars>
      </dgm:prSet>
      <dgm:spPr/>
      <dgm:t>
        <a:bodyPr/>
        <a:lstStyle/>
        <a:p>
          <a:endParaRPr lang="en-US"/>
        </a:p>
      </dgm:t>
    </dgm:pt>
    <dgm:pt modelId="{185E083B-472D-4B7D-91E2-3E3CC759DEBA}" type="pres">
      <dgm:prSet presAssocID="{DA6BB063-248D-4E35-BB8C-98F113CD8E1C}" presName="spacer" presStyleCnt="0"/>
      <dgm:spPr/>
    </dgm:pt>
    <dgm:pt modelId="{98C87520-FCF1-4493-AA9B-92F238C3DC50}" type="pres">
      <dgm:prSet presAssocID="{A340585D-583A-4CF2-9143-F763B8066CDD}" presName="parentText" presStyleLbl="node1" presStyleIdx="2" presStyleCnt="5" custLinFactNeighborX="-5576" custLinFactNeighborY="6989">
        <dgm:presLayoutVars>
          <dgm:chMax val="0"/>
          <dgm:bulletEnabled val="1"/>
        </dgm:presLayoutVars>
      </dgm:prSet>
      <dgm:spPr/>
      <dgm:t>
        <a:bodyPr/>
        <a:lstStyle/>
        <a:p>
          <a:endParaRPr lang="en-US"/>
        </a:p>
      </dgm:t>
    </dgm:pt>
    <dgm:pt modelId="{2EBBE601-8BD4-444E-8A6A-5A8636BAA1EA}" type="pres">
      <dgm:prSet presAssocID="{5328001C-85B0-4647-9190-A47EA738C778}" presName="spacer" presStyleCnt="0"/>
      <dgm:spPr/>
    </dgm:pt>
    <dgm:pt modelId="{7AF270BE-6F57-4DC1-80F9-E127B2083DEF}" type="pres">
      <dgm:prSet presAssocID="{6E6851B3-C84D-4B41-8F0F-EA8195E6C27A}" presName="parentText" presStyleLbl="node1" presStyleIdx="3" presStyleCnt="5">
        <dgm:presLayoutVars>
          <dgm:chMax val="0"/>
          <dgm:bulletEnabled val="1"/>
        </dgm:presLayoutVars>
      </dgm:prSet>
      <dgm:spPr/>
      <dgm:t>
        <a:bodyPr/>
        <a:lstStyle/>
        <a:p>
          <a:endParaRPr lang="en-US"/>
        </a:p>
      </dgm:t>
    </dgm:pt>
    <dgm:pt modelId="{1F53FD21-6D61-4148-B1D3-38A2976E88BC}" type="pres">
      <dgm:prSet presAssocID="{F3C11A1E-0F74-4D75-9DD4-6D7EC3E64FFE}" presName="spacer" presStyleCnt="0"/>
      <dgm:spPr/>
    </dgm:pt>
    <dgm:pt modelId="{32A3447E-D68F-4B86-A16D-4868D0F52153}" type="pres">
      <dgm:prSet presAssocID="{7C33B8A1-B30F-4F7C-B7C7-9698CC376E0E}" presName="parentText" presStyleLbl="node1" presStyleIdx="4" presStyleCnt="5">
        <dgm:presLayoutVars>
          <dgm:chMax val="0"/>
          <dgm:bulletEnabled val="1"/>
        </dgm:presLayoutVars>
      </dgm:prSet>
      <dgm:spPr/>
      <dgm:t>
        <a:bodyPr/>
        <a:lstStyle/>
        <a:p>
          <a:endParaRPr lang="en-US"/>
        </a:p>
      </dgm:t>
    </dgm:pt>
  </dgm:ptLst>
  <dgm:cxnLst>
    <dgm:cxn modelId="{E2A42A4C-FB79-41EE-BAE5-6C4CCF0BF4DE}" srcId="{AC6729EA-6007-4B6D-A3DB-3381E5F3CA77}" destId="{D2640705-72A3-4772-995C-1760967FD805}" srcOrd="1" destOrd="0" parTransId="{99CDFF3A-FFEA-42A5-8E53-2AD91B075018}" sibTransId="{DA6BB063-248D-4E35-BB8C-98F113CD8E1C}"/>
    <dgm:cxn modelId="{0A9C6FEF-85D4-46BE-B7CE-93E9DDA8DE1F}" srcId="{AC6729EA-6007-4B6D-A3DB-3381E5F3CA77}" destId="{7C33B8A1-B30F-4F7C-B7C7-9698CC376E0E}" srcOrd="4" destOrd="0" parTransId="{8DA61B7C-DEF5-47AE-98E0-514207574A11}" sibTransId="{7F2D216E-814B-4C83-A5EA-EFAAD70ECBF5}"/>
    <dgm:cxn modelId="{8D3679FD-80B1-44BA-93FA-F5D2714AD8BA}" type="presOf" srcId="{BE38B5CA-5CBB-4241-8868-2CA8B0EA81D4}" destId="{1C98A355-7400-4369-BF2F-1431D567783A}" srcOrd="0" destOrd="0" presId="urn:microsoft.com/office/officeart/2005/8/layout/vList2"/>
    <dgm:cxn modelId="{30007BFF-F585-42B3-930B-C4A790E53BA9}" srcId="{AC6729EA-6007-4B6D-A3DB-3381E5F3CA77}" destId="{BE38B5CA-5CBB-4241-8868-2CA8B0EA81D4}" srcOrd="0" destOrd="0" parTransId="{C516A8B5-1158-40E5-B600-76E7B8CCC613}" sibTransId="{945B9AB0-73DB-4443-BEE2-6B377BF97043}"/>
    <dgm:cxn modelId="{EC6ADAEE-94E9-4F05-98BD-11F2C4612AEA}" type="presOf" srcId="{D2640705-72A3-4772-995C-1760967FD805}" destId="{46D40148-921D-42EF-BC81-D312F4CC9AAE}" srcOrd="0" destOrd="0" presId="urn:microsoft.com/office/officeart/2005/8/layout/vList2"/>
    <dgm:cxn modelId="{F7A7325C-075A-4AB1-9EB3-602B0F415D74}" type="presOf" srcId="{A340585D-583A-4CF2-9143-F763B8066CDD}" destId="{98C87520-FCF1-4493-AA9B-92F238C3DC50}" srcOrd="0" destOrd="0" presId="urn:microsoft.com/office/officeart/2005/8/layout/vList2"/>
    <dgm:cxn modelId="{D3B8467B-633C-4322-BAF9-D9FC964CAEA4}" srcId="{AC6729EA-6007-4B6D-A3DB-3381E5F3CA77}" destId="{6E6851B3-C84D-4B41-8F0F-EA8195E6C27A}" srcOrd="3" destOrd="0" parTransId="{9A1D1E5C-1FB1-4D92-B495-5E91DF0AEE4F}" sibTransId="{F3C11A1E-0F74-4D75-9DD4-6D7EC3E64FFE}"/>
    <dgm:cxn modelId="{D15DFB97-0482-4F9B-B39D-92AFB0422845}" type="presOf" srcId="{6E6851B3-C84D-4B41-8F0F-EA8195E6C27A}" destId="{7AF270BE-6F57-4DC1-80F9-E127B2083DEF}" srcOrd="0" destOrd="0" presId="urn:microsoft.com/office/officeart/2005/8/layout/vList2"/>
    <dgm:cxn modelId="{71C677CE-BDFB-49C5-9951-1871CD6784B0}" type="presOf" srcId="{AC6729EA-6007-4B6D-A3DB-3381E5F3CA77}" destId="{36662FCB-2E84-4A88-8557-6B69D0F34E47}" srcOrd="0" destOrd="0" presId="urn:microsoft.com/office/officeart/2005/8/layout/vList2"/>
    <dgm:cxn modelId="{40A5DA0F-76ED-4B60-8A9D-20A274AE034F}" type="presOf" srcId="{7C33B8A1-B30F-4F7C-B7C7-9698CC376E0E}" destId="{32A3447E-D68F-4B86-A16D-4868D0F52153}" srcOrd="0" destOrd="0" presId="urn:microsoft.com/office/officeart/2005/8/layout/vList2"/>
    <dgm:cxn modelId="{F5A1FEDF-F67D-4D29-B73D-F161C4E87E68}" srcId="{AC6729EA-6007-4B6D-A3DB-3381E5F3CA77}" destId="{A340585D-583A-4CF2-9143-F763B8066CDD}" srcOrd="2" destOrd="0" parTransId="{DB67DE89-5360-440E-8A70-572CC0597AAA}" sibTransId="{5328001C-85B0-4647-9190-A47EA738C778}"/>
    <dgm:cxn modelId="{033C85C1-739B-44A2-A7E9-ED5C045EEA45}" type="presParOf" srcId="{36662FCB-2E84-4A88-8557-6B69D0F34E47}" destId="{1C98A355-7400-4369-BF2F-1431D567783A}" srcOrd="0" destOrd="0" presId="urn:microsoft.com/office/officeart/2005/8/layout/vList2"/>
    <dgm:cxn modelId="{5750BC47-2892-4065-B659-A858AA25686D}" type="presParOf" srcId="{36662FCB-2E84-4A88-8557-6B69D0F34E47}" destId="{A18A6C0D-B11D-455B-9A77-CDA3721D1B65}" srcOrd="1" destOrd="0" presId="urn:microsoft.com/office/officeart/2005/8/layout/vList2"/>
    <dgm:cxn modelId="{725C2BB3-D05D-4308-AC73-2805B3093E44}" type="presParOf" srcId="{36662FCB-2E84-4A88-8557-6B69D0F34E47}" destId="{46D40148-921D-42EF-BC81-D312F4CC9AAE}" srcOrd="2" destOrd="0" presId="urn:microsoft.com/office/officeart/2005/8/layout/vList2"/>
    <dgm:cxn modelId="{DA2CBD6D-3B00-43E6-94E5-6D852E6F638B}" type="presParOf" srcId="{36662FCB-2E84-4A88-8557-6B69D0F34E47}" destId="{185E083B-472D-4B7D-91E2-3E3CC759DEBA}" srcOrd="3" destOrd="0" presId="urn:microsoft.com/office/officeart/2005/8/layout/vList2"/>
    <dgm:cxn modelId="{9E955D46-5855-4FF2-8038-ADD6BC0FC798}" type="presParOf" srcId="{36662FCB-2E84-4A88-8557-6B69D0F34E47}" destId="{98C87520-FCF1-4493-AA9B-92F238C3DC50}" srcOrd="4" destOrd="0" presId="urn:microsoft.com/office/officeart/2005/8/layout/vList2"/>
    <dgm:cxn modelId="{43E7E776-410A-4B6F-9B7A-2CED7B42578A}" type="presParOf" srcId="{36662FCB-2E84-4A88-8557-6B69D0F34E47}" destId="{2EBBE601-8BD4-444E-8A6A-5A8636BAA1EA}" srcOrd="5" destOrd="0" presId="urn:microsoft.com/office/officeart/2005/8/layout/vList2"/>
    <dgm:cxn modelId="{5F48D547-89E1-4070-B81B-52D7F637630A}" type="presParOf" srcId="{36662FCB-2E84-4A88-8557-6B69D0F34E47}" destId="{7AF270BE-6F57-4DC1-80F9-E127B2083DEF}" srcOrd="6" destOrd="0" presId="urn:microsoft.com/office/officeart/2005/8/layout/vList2"/>
    <dgm:cxn modelId="{C1243150-B150-4405-AA7E-AB6DF0D345F6}" type="presParOf" srcId="{36662FCB-2E84-4A88-8557-6B69D0F34E47}" destId="{1F53FD21-6D61-4148-B1D3-38A2976E88BC}" srcOrd="7" destOrd="0" presId="urn:microsoft.com/office/officeart/2005/8/layout/vList2"/>
    <dgm:cxn modelId="{131B0D87-B0DB-46A7-A949-EDDD52095AE7}" type="presParOf" srcId="{36662FCB-2E84-4A88-8557-6B69D0F34E47}" destId="{32A3447E-D68F-4B86-A16D-4868D0F521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DAB47-8723-4F46-BC92-4A724893B7E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23CB5B0-67A0-4FAB-84A0-87CA883EFEA3}">
      <dgm:prSet phldrT="[Text]" custT="1"/>
      <dgm:spPr/>
      <dgm:t>
        <a:bodyPr/>
        <a:lstStyle/>
        <a:p>
          <a:pPr algn="l"/>
          <a:r>
            <a:rPr lang="ro-RO" sz="1800" b="1" dirty="0"/>
            <a:t> </a:t>
          </a:r>
          <a:r>
            <a:rPr lang="en-US" sz="1800" b="1" dirty="0"/>
            <a:t/>
          </a:r>
          <a:br>
            <a:rPr lang="en-US" sz="1800" b="1" dirty="0"/>
          </a:br>
          <a:r>
            <a:rPr lang="ro-RO" sz="1600" b="1" dirty="0" smtClean="0">
              <a:latin typeface="Tahoma" pitchFamily="34" charset="0"/>
              <a:ea typeface="Tahoma" pitchFamily="34" charset="0"/>
              <a:cs typeface="Tahoma" pitchFamily="34" charset="0"/>
            </a:rPr>
            <a:t>12 </a:t>
          </a:r>
          <a:r>
            <a:rPr lang="ro-RO" sz="1600" b="1" dirty="0">
              <a:latin typeface="Tahoma" pitchFamily="34" charset="0"/>
              <a:ea typeface="Tahoma" pitchFamily="34" charset="0"/>
              <a:cs typeface="Tahoma" pitchFamily="34" charset="0"/>
            </a:rPr>
            <a:t>ședinte ordinare convocate prin Ordin al prefectului, emis  în termen legal</a:t>
          </a:r>
        </a:p>
        <a:p>
          <a:pPr algn="l"/>
          <a:r>
            <a:rPr lang="ro-RO" sz="1600" b="1" dirty="0">
              <a:latin typeface="Tahoma" pitchFamily="34" charset="0"/>
              <a:ea typeface="Tahoma" pitchFamily="34" charset="0"/>
              <a:cs typeface="Tahoma" pitchFamily="34" charset="0"/>
            </a:rPr>
            <a:t>12 mape cu materiale aferente </a:t>
          </a:r>
        </a:p>
        <a:p>
          <a:pPr algn="l"/>
          <a:r>
            <a:rPr lang="ro-RO" sz="1600" b="1" dirty="0">
              <a:latin typeface="Tahoma" pitchFamily="34" charset="0"/>
              <a:ea typeface="Tahoma" pitchFamily="34" charset="0"/>
              <a:cs typeface="Tahoma" pitchFamily="34" charset="0"/>
            </a:rPr>
            <a:t>4 raportări trimestriale către MAI</a:t>
          </a:r>
        </a:p>
        <a:p>
          <a:pPr algn="l"/>
          <a:r>
            <a:rPr lang="ro-RO" sz="1600" b="1" dirty="0">
              <a:latin typeface="Tahoma" pitchFamily="34" charset="0"/>
              <a:ea typeface="Tahoma" pitchFamily="34" charset="0"/>
              <a:cs typeface="Tahoma" pitchFamily="34" charset="0"/>
            </a:rPr>
            <a:t>24 teme de interes public supuse dezbaterilor(minim 2/lună)</a:t>
          </a:r>
        </a:p>
        <a:p>
          <a:pPr algn="l"/>
          <a:endParaRPr lang="en-US" sz="1400" b="1" dirty="0">
            <a:latin typeface="Tahoma" pitchFamily="34" charset="0"/>
            <a:ea typeface="Tahoma" pitchFamily="34" charset="0"/>
            <a:cs typeface="Tahoma" pitchFamily="34" charset="0"/>
          </a:endParaRPr>
        </a:p>
      </dgm:t>
    </dgm:pt>
    <dgm:pt modelId="{15E9E2DF-3886-4F8E-8E43-06648553933B}" type="parTrans" cxnId="{62934BAB-4117-4C91-81FE-4933343BDECB}">
      <dgm:prSet/>
      <dgm:spPr/>
      <dgm:t>
        <a:bodyPr/>
        <a:lstStyle/>
        <a:p>
          <a:endParaRPr lang="en-US"/>
        </a:p>
      </dgm:t>
    </dgm:pt>
    <dgm:pt modelId="{DD9273BC-8194-4F72-952D-091EBE5CFDA0}" type="sibTrans" cxnId="{62934BAB-4117-4C91-81FE-4933343BDECB}">
      <dgm:prSet/>
      <dgm:spPr/>
      <dgm:t>
        <a:bodyPr/>
        <a:lstStyle/>
        <a:p>
          <a:endParaRPr lang="en-US"/>
        </a:p>
      </dgm:t>
    </dgm:pt>
    <dgm:pt modelId="{AA03026C-3ED5-432A-8797-BE384B261865}">
      <dgm:prSet phldrT="[Text]" custT="1"/>
      <dgm:spPr/>
      <dgm:t>
        <a:bodyPr/>
        <a:lstStyle/>
        <a:p>
          <a:pPr algn="l"/>
          <a:r>
            <a:rPr lang="en-US" sz="1600" b="1" dirty="0" err="1">
              <a:latin typeface="Tahoma" pitchFamily="34" charset="0"/>
              <a:ea typeface="Tahoma" pitchFamily="34" charset="0"/>
              <a:cs typeface="Tahoma" pitchFamily="34" charset="0"/>
            </a:rPr>
            <a:t>Organizarea</a:t>
          </a:r>
          <a:r>
            <a:rPr lang="en-US" sz="1600" b="1" dirty="0">
              <a:latin typeface="Tahoma" pitchFamily="34" charset="0"/>
              <a:ea typeface="Tahoma" pitchFamily="34" charset="0"/>
              <a:cs typeface="Tahoma" pitchFamily="34" charset="0"/>
            </a:rPr>
            <a:t> </a:t>
          </a:r>
          <a:r>
            <a:rPr lang="ro-RO" sz="1600" b="1" dirty="0">
              <a:latin typeface="Tahoma" pitchFamily="34" charset="0"/>
              <a:ea typeface="Tahoma" pitchFamily="34" charset="0"/>
              <a:cs typeface="Tahoma" pitchFamily="34" charset="0"/>
            </a:rPr>
            <a:t> unui sistem cât mai eficient de conlucrare între instituții, pe diverse teme comune</a:t>
          </a:r>
          <a:endParaRPr lang="en-US" sz="1600" b="1" dirty="0">
            <a:latin typeface="Tahoma" pitchFamily="34" charset="0"/>
            <a:ea typeface="Tahoma" pitchFamily="34" charset="0"/>
            <a:cs typeface="Tahoma" pitchFamily="34" charset="0"/>
          </a:endParaRPr>
        </a:p>
      </dgm:t>
    </dgm:pt>
    <dgm:pt modelId="{45A667E5-EAA0-49D3-B7AC-5DB8891C469F}" type="parTrans" cxnId="{D38D35C5-E64D-4884-8F7D-207229A2BC64}">
      <dgm:prSet/>
      <dgm:spPr/>
      <dgm:t>
        <a:bodyPr/>
        <a:lstStyle/>
        <a:p>
          <a:endParaRPr lang="en-US"/>
        </a:p>
      </dgm:t>
    </dgm:pt>
    <dgm:pt modelId="{9DF2C029-AA84-476D-BF02-36B325F91F5E}" type="sibTrans" cxnId="{D38D35C5-E64D-4884-8F7D-207229A2BC64}">
      <dgm:prSet/>
      <dgm:spPr/>
      <dgm:t>
        <a:bodyPr/>
        <a:lstStyle/>
        <a:p>
          <a:endParaRPr lang="en-US"/>
        </a:p>
      </dgm:t>
    </dgm:pt>
    <dgm:pt modelId="{6D8BE6CC-5BF8-41CB-B0EF-FE0C8D0EC604}">
      <dgm:prSet phldrT="[Text]" custLinFactNeighborX="-54543" custLinFactNeighborY="535"/>
      <dgm:spPr/>
      <dgm:t>
        <a:bodyPr/>
        <a:lstStyle/>
        <a:p>
          <a:endParaRPr lang="en-US" dirty="0"/>
        </a:p>
      </dgm:t>
    </dgm:pt>
    <dgm:pt modelId="{0203B052-C5CA-48E1-B709-7E88257FE996}" type="parTrans" cxnId="{06EFECBF-C80B-4034-9956-69134731A2AB}">
      <dgm:prSet/>
      <dgm:spPr/>
      <dgm:t>
        <a:bodyPr/>
        <a:lstStyle/>
        <a:p>
          <a:endParaRPr lang="en-US"/>
        </a:p>
      </dgm:t>
    </dgm:pt>
    <dgm:pt modelId="{67261D9F-D6FF-4AED-BDBF-CF2F8BF37DA8}" type="sibTrans" cxnId="{06EFECBF-C80B-4034-9956-69134731A2AB}">
      <dgm:prSet/>
      <dgm:spPr/>
      <dgm:t>
        <a:bodyPr/>
        <a:lstStyle/>
        <a:p>
          <a:endParaRPr lang="en-US"/>
        </a:p>
      </dgm:t>
    </dgm:pt>
    <dgm:pt modelId="{3A45232F-05A2-4AC4-A14D-E4C6FE0CE523}">
      <dgm:prSet phldrT="[Text]" custT="1"/>
      <dgm:spPr/>
      <dgm:t>
        <a:bodyPr/>
        <a:lstStyle/>
        <a:p>
          <a:pPr algn="l"/>
          <a:r>
            <a:rPr lang="ro-RO" sz="1600" b="1" dirty="0">
              <a:latin typeface="Tahoma" pitchFamily="34" charset="0"/>
              <a:ea typeface="Tahoma" pitchFamily="34" charset="0"/>
              <a:cs typeface="Tahoma" pitchFamily="34" charset="0"/>
            </a:rPr>
            <a:t>Găsirea de soluții și propuneri de îmbunătățire a dificultăților  întâmpinate în  activitățile proprii de către SPD –uri și  alte structuri organizate la nivel județean</a:t>
          </a:r>
          <a:endParaRPr lang="en-US" sz="1600" b="1" dirty="0">
            <a:latin typeface="Tahoma" pitchFamily="34" charset="0"/>
            <a:ea typeface="Tahoma" pitchFamily="34" charset="0"/>
            <a:cs typeface="Tahoma" pitchFamily="34" charset="0"/>
          </a:endParaRPr>
        </a:p>
      </dgm:t>
    </dgm:pt>
    <dgm:pt modelId="{109143E9-3E9D-4093-8B0D-B1D9A93A1EE7}" type="sibTrans" cxnId="{B755B982-7B24-4A05-A5F1-B69B87498EDD}">
      <dgm:prSet/>
      <dgm:spPr/>
      <dgm:t>
        <a:bodyPr/>
        <a:lstStyle/>
        <a:p>
          <a:endParaRPr lang="en-US"/>
        </a:p>
      </dgm:t>
    </dgm:pt>
    <dgm:pt modelId="{B1692215-78E4-4D23-8A1F-BC506A532897}" type="parTrans" cxnId="{B755B982-7B24-4A05-A5F1-B69B87498EDD}">
      <dgm:prSet/>
      <dgm:spPr/>
      <dgm:t>
        <a:bodyPr/>
        <a:lstStyle/>
        <a:p>
          <a:endParaRPr lang="en-US"/>
        </a:p>
      </dgm:t>
    </dgm:pt>
    <dgm:pt modelId="{2F49715D-C458-40B3-9918-A3E3F678E81E}">
      <dgm:prSet/>
      <dgm:spPr/>
      <dgm:t>
        <a:bodyPr/>
        <a:lstStyle/>
        <a:p>
          <a:endParaRPr lang="en-US" dirty="0"/>
        </a:p>
      </dgm:t>
    </dgm:pt>
    <dgm:pt modelId="{682998C8-8126-46A6-AB5B-4C59B8CAA8DA}" type="parTrans" cxnId="{D3077BD3-2E15-44D2-BEF9-3687DFEBD87D}">
      <dgm:prSet/>
      <dgm:spPr/>
      <dgm:t>
        <a:bodyPr/>
        <a:lstStyle/>
        <a:p>
          <a:endParaRPr lang="en-US"/>
        </a:p>
      </dgm:t>
    </dgm:pt>
    <dgm:pt modelId="{271C3501-CCC8-4261-84EE-99B86B2D767D}" type="sibTrans" cxnId="{D3077BD3-2E15-44D2-BEF9-3687DFEBD87D}">
      <dgm:prSet/>
      <dgm:spPr/>
      <dgm:t>
        <a:bodyPr/>
        <a:lstStyle/>
        <a:p>
          <a:endParaRPr lang="en-US"/>
        </a:p>
      </dgm:t>
    </dgm:pt>
    <dgm:pt modelId="{C896D9A4-200B-438D-BA2F-3BC83C1925E4}">
      <dgm:prSet/>
      <dgm:spPr/>
      <dgm:t>
        <a:bodyPr/>
        <a:lstStyle/>
        <a:p>
          <a:endParaRPr lang="en-US"/>
        </a:p>
      </dgm:t>
    </dgm:pt>
    <dgm:pt modelId="{CB583F41-9754-46C9-B390-BBB8829CDE8C}" type="parTrans" cxnId="{6689231E-8DF7-43C1-9838-0B26ECC381BE}">
      <dgm:prSet/>
      <dgm:spPr/>
      <dgm:t>
        <a:bodyPr/>
        <a:lstStyle/>
        <a:p>
          <a:endParaRPr lang="en-US"/>
        </a:p>
      </dgm:t>
    </dgm:pt>
    <dgm:pt modelId="{C3DE359A-FFAF-4EB6-A404-02AEA1759855}" type="sibTrans" cxnId="{6689231E-8DF7-43C1-9838-0B26ECC381BE}">
      <dgm:prSet/>
      <dgm:spPr/>
      <dgm:t>
        <a:bodyPr/>
        <a:lstStyle/>
        <a:p>
          <a:endParaRPr lang="en-US"/>
        </a:p>
      </dgm:t>
    </dgm:pt>
    <dgm:pt modelId="{57CF51C7-729A-4F02-A8E0-616EDD84D9A6}">
      <dgm:prSet phldrT="[Text]" custT="1"/>
      <dgm:spPr/>
      <dgm:t>
        <a:bodyPr/>
        <a:lstStyle/>
        <a:p>
          <a:r>
            <a:rPr lang="ro-RO" sz="1800" dirty="0">
              <a:latin typeface="Tahoma" pitchFamily="34" charset="0"/>
              <a:ea typeface="Tahoma" pitchFamily="34" charset="0"/>
              <a:cs typeface="Tahoma" pitchFamily="34" charset="0"/>
            </a:rPr>
            <a:t>Respectarea cadrului normativ de organizare și </a:t>
          </a:r>
          <a:r>
            <a:rPr lang="ro-RO" sz="1800" b="1" dirty="0">
              <a:latin typeface="Tahoma" pitchFamily="34" charset="0"/>
              <a:ea typeface="Tahoma" pitchFamily="34" charset="0"/>
              <a:cs typeface="Tahoma" pitchFamily="34" charset="0"/>
            </a:rPr>
            <a:t>funcționare</a:t>
          </a:r>
          <a:r>
            <a:rPr lang="ro-RO" sz="1800" dirty="0">
              <a:latin typeface="Tahoma" pitchFamily="34" charset="0"/>
              <a:ea typeface="Tahoma" pitchFamily="34" charset="0"/>
              <a:cs typeface="Tahoma" pitchFamily="34" charset="0"/>
            </a:rPr>
            <a:t> a Colegiului Prefectural</a:t>
          </a:r>
          <a:endParaRPr lang="en-US" sz="1800" dirty="0">
            <a:latin typeface="Tahoma" pitchFamily="34" charset="0"/>
            <a:ea typeface="Tahoma" pitchFamily="34" charset="0"/>
            <a:cs typeface="Tahoma" pitchFamily="34" charset="0"/>
          </a:endParaRPr>
        </a:p>
      </dgm:t>
    </dgm:pt>
    <dgm:pt modelId="{02DD1297-D620-4350-AF55-D3F5E3A0BE9D}" type="sibTrans" cxnId="{401A035F-232B-4BFC-9949-B0FF6161B0B2}">
      <dgm:prSet/>
      <dgm:spPr/>
      <dgm:t>
        <a:bodyPr/>
        <a:lstStyle/>
        <a:p>
          <a:endParaRPr lang="en-US"/>
        </a:p>
      </dgm:t>
    </dgm:pt>
    <dgm:pt modelId="{C082E32C-1C22-47D0-9074-ADFA692EBA9E}" type="parTrans" cxnId="{401A035F-232B-4BFC-9949-B0FF6161B0B2}">
      <dgm:prSet/>
      <dgm:spPr/>
      <dgm:t>
        <a:bodyPr/>
        <a:lstStyle/>
        <a:p>
          <a:endParaRPr lang="en-US"/>
        </a:p>
      </dgm:t>
    </dgm:pt>
    <dgm:pt modelId="{0FC0B21E-8726-4A5C-9C76-B6ADC52E11A3}" type="pres">
      <dgm:prSet presAssocID="{3CEDAB47-8723-4F46-BC92-4A724893B7E8}" presName="matrix" presStyleCnt="0">
        <dgm:presLayoutVars>
          <dgm:chMax val="1"/>
          <dgm:dir/>
          <dgm:resizeHandles val="exact"/>
        </dgm:presLayoutVars>
      </dgm:prSet>
      <dgm:spPr/>
      <dgm:t>
        <a:bodyPr/>
        <a:lstStyle/>
        <a:p>
          <a:endParaRPr lang="en-US"/>
        </a:p>
      </dgm:t>
    </dgm:pt>
    <dgm:pt modelId="{7BB6E6C6-DBF5-498D-AD33-FDCE8425DC89}" type="pres">
      <dgm:prSet presAssocID="{3CEDAB47-8723-4F46-BC92-4A724893B7E8}" presName="diamond" presStyleLbl="bgShp" presStyleIdx="0" presStyleCnt="1"/>
      <dgm:spPr/>
    </dgm:pt>
    <dgm:pt modelId="{314DDB23-CEBA-4010-BBE3-A9B5C6C3E3FE}" type="pres">
      <dgm:prSet presAssocID="{3CEDAB47-8723-4F46-BC92-4A724893B7E8}" presName="quad1" presStyleLbl="node1" presStyleIdx="0" presStyleCnt="4" custScaleX="111533" custScaleY="117491" custLinFactNeighborX="-33607" custLinFactNeighborY="4668">
        <dgm:presLayoutVars>
          <dgm:chMax val="0"/>
          <dgm:chPref val="0"/>
          <dgm:bulletEnabled val="1"/>
        </dgm:presLayoutVars>
      </dgm:prSet>
      <dgm:spPr/>
      <dgm:t>
        <a:bodyPr/>
        <a:lstStyle/>
        <a:p>
          <a:endParaRPr lang="en-US"/>
        </a:p>
      </dgm:t>
    </dgm:pt>
    <dgm:pt modelId="{FA07B90B-578E-47B2-83AF-12E341F4631F}" type="pres">
      <dgm:prSet presAssocID="{3CEDAB47-8723-4F46-BC92-4A724893B7E8}" presName="quad2" presStyleLbl="node1" presStyleIdx="1" presStyleCnt="4" custFlipHor="1" custScaleX="177034" custScaleY="118259" custLinFactNeighborX="6587" custLinFactNeighborY="1892">
        <dgm:presLayoutVars>
          <dgm:chMax val="0"/>
          <dgm:chPref val="0"/>
          <dgm:bulletEnabled val="1"/>
        </dgm:presLayoutVars>
      </dgm:prSet>
      <dgm:spPr/>
      <dgm:t>
        <a:bodyPr/>
        <a:lstStyle/>
        <a:p>
          <a:endParaRPr lang="en-US"/>
        </a:p>
      </dgm:t>
    </dgm:pt>
    <dgm:pt modelId="{DEEEE89A-D7BC-4DC9-807C-7BBFFF4FBB99}" type="pres">
      <dgm:prSet presAssocID="{3CEDAB47-8723-4F46-BC92-4A724893B7E8}" presName="quad3" presStyleLbl="node1" presStyleIdx="2" presStyleCnt="4" custScaleX="184815" custLinFactNeighborX="2636" custLinFactNeighborY="7029">
        <dgm:presLayoutVars>
          <dgm:chMax val="0"/>
          <dgm:chPref val="0"/>
          <dgm:bulletEnabled val="1"/>
        </dgm:presLayoutVars>
      </dgm:prSet>
      <dgm:spPr/>
      <dgm:t>
        <a:bodyPr/>
        <a:lstStyle/>
        <a:p>
          <a:endParaRPr lang="en-US"/>
        </a:p>
      </dgm:t>
    </dgm:pt>
    <dgm:pt modelId="{ADF7111B-DB8B-45F1-9335-1471DB19CD9A}" type="pres">
      <dgm:prSet presAssocID="{3CEDAB47-8723-4F46-BC92-4A724893B7E8}" presName="quad4" presStyleLbl="node1" presStyleIdx="3" presStyleCnt="4" custLinFactNeighborX="43399" custLinFactNeighborY="7943">
        <dgm:presLayoutVars>
          <dgm:chMax val="0"/>
          <dgm:chPref val="0"/>
          <dgm:bulletEnabled val="1"/>
        </dgm:presLayoutVars>
      </dgm:prSet>
      <dgm:spPr/>
      <dgm:t>
        <a:bodyPr/>
        <a:lstStyle/>
        <a:p>
          <a:endParaRPr lang="en-US"/>
        </a:p>
      </dgm:t>
    </dgm:pt>
  </dgm:ptLst>
  <dgm:cxnLst>
    <dgm:cxn modelId="{5E0C46C8-F250-4352-A36D-4990F4D51991}" type="presOf" srcId="{623CB5B0-67A0-4FAB-84A0-87CA883EFEA3}" destId="{FA07B90B-578E-47B2-83AF-12E341F4631F}" srcOrd="0" destOrd="0" presId="urn:microsoft.com/office/officeart/2005/8/layout/matrix3"/>
    <dgm:cxn modelId="{CABE9F3A-1ED5-4611-8EB8-E065F077A47A}" type="presOf" srcId="{3A45232F-05A2-4AC4-A14D-E4C6FE0CE523}" destId="{DEEEE89A-D7BC-4DC9-807C-7BBFFF4FBB99}" srcOrd="0" destOrd="0" presId="urn:microsoft.com/office/officeart/2005/8/layout/matrix3"/>
    <dgm:cxn modelId="{5C1BC930-52F0-4A27-9F4A-FF43ACA8CD35}" type="presOf" srcId="{3CEDAB47-8723-4F46-BC92-4A724893B7E8}" destId="{0FC0B21E-8726-4A5C-9C76-B6ADC52E11A3}" srcOrd="0" destOrd="0" presId="urn:microsoft.com/office/officeart/2005/8/layout/matrix3"/>
    <dgm:cxn modelId="{B755B982-7B24-4A05-A5F1-B69B87498EDD}" srcId="{3CEDAB47-8723-4F46-BC92-4A724893B7E8}" destId="{3A45232F-05A2-4AC4-A14D-E4C6FE0CE523}" srcOrd="2" destOrd="0" parTransId="{B1692215-78E4-4D23-8A1F-BC506A532897}" sibTransId="{109143E9-3E9D-4093-8B0D-B1D9A93A1EE7}"/>
    <dgm:cxn modelId="{06EFECBF-C80B-4034-9956-69134731A2AB}" srcId="{3CEDAB47-8723-4F46-BC92-4A724893B7E8}" destId="{6D8BE6CC-5BF8-41CB-B0EF-FE0C8D0EC604}" srcOrd="6" destOrd="0" parTransId="{0203B052-C5CA-48E1-B709-7E88257FE996}" sibTransId="{67261D9F-D6FF-4AED-BDBF-CF2F8BF37DA8}"/>
    <dgm:cxn modelId="{D3077BD3-2E15-44D2-BEF9-3687DFEBD87D}" srcId="{3CEDAB47-8723-4F46-BC92-4A724893B7E8}" destId="{2F49715D-C458-40B3-9918-A3E3F678E81E}" srcOrd="5" destOrd="0" parTransId="{682998C8-8126-46A6-AB5B-4C59B8CAA8DA}" sibTransId="{271C3501-CCC8-4261-84EE-99B86B2D767D}"/>
    <dgm:cxn modelId="{401A035F-232B-4BFC-9949-B0FF6161B0B2}" srcId="{3CEDAB47-8723-4F46-BC92-4A724893B7E8}" destId="{57CF51C7-729A-4F02-A8E0-616EDD84D9A6}" srcOrd="0" destOrd="0" parTransId="{C082E32C-1C22-47D0-9074-ADFA692EBA9E}" sibTransId="{02DD1297-D620-4350-AF55-D3F5E3A0BE9D}"/>
    <dgm:cxn modelId="{6689231E-8DF7-43C1-9838-0B26ECC381BE}" srcId="{3CEDAB47-8723-4F46-BC92-4A724893B7E8}" destId="{C896D9A4-200B-438D-BA2F-3BC83C1925E4}" srcOrd="4" destOrd="0" parTransId="{CB583F41-9754-46C9-B390-BBB8829CDE8C}" sibTransId="{C3DE359A-FFAF-4EB6-A404-02AEA1759855}"/>
    <dgm:cxn modelId="{ADA1EB55-975D-40ED-A7A6-51A0F585CE71}" type="presOf" srcId="{AA03026C-3ED5-432A-8797-BE384B261865}" destId="{ADF7111B-DB8B-45F1-9335-1471DB19CD9A}" srcOrd="0" destOrd="0" presId="urn:microsoft.com/office/officeart/2005/8/layout/matrix3"/>
    <dgm:cxn modelId="{652745E2-0822-4F43-90EA-48A14E5FA9B0}" type="presOf" srcId="{57CF51C7-729A-4F02-A8E0-616EDD84D9A6}" destId="{314DDB23-CEBA-4010-BBE3-A9B5C6C3E3FE}" srcOrd="0" destOrd="0" presId="urn:microsoft.com/office/officeart/2005/8/layout/matrix3"/>
    <dgm:cxn modelId="{62934BAB-4117-4C91-81FE-4933343BDECB}" srcId="{3CEDAB47-8723-4F46-BC92-4A724893B7E8}" destId="{623CB5B0-67A0-4FAB-84A0-87CA883EFEA3}" srcOrd="1" destOrd="0" parTransId="{15E9E2DF-3886-4F8E-8E43-06648553933B}" sibTransId="{DD9273BC-8194-4F72-952D-091EBE5CFDA0}"/>
    <dgm:cxn modelId="{D38D35C5-E64D-4884-8F7D-207229A2BC64}" srcId="{3CEDAB47-8723-4F46-BC92-4A724893B7E8}" destId="{AA03026C-3ED5-432A-8797-BE384B261865}" srcOrd="3" destOrd="0" parTransId="{45A667E5-EAA0-49D3-B7AC-5DB8891C469F}" sibTransId="{9DF2C029-AA84-476D-BF02-36B325F91F5E}"/>
    <dgm:cxn modelId="{FCD15055-CAA5-4C21-B611-99C6F57DD70D}" type="presParOf" srcId="{0FC0B21E-8726-4A5C-9C76-B6ADC52E11A3}" destId="{7BB6E6C6-DBF5-498D-AD33-FDCE8425DC89}" srcOrd="0" destOrd="0" presId="urn:microsoft.com/office/officeart/2005/8/layout/matrix3"/>
    <dgm:cxn modelId="{45E7737E-796E-4AAF-9346-5BA6AD338FF0}" type="presParOf" srcId="{0FC0B21E-8726-4A5C-9C76-B6ADC52E11A3}" destId="{314DDB23-CEBA-4010-BBE3-A9B5C6C3E3FE}" srcOrd="1" destOrd="0" presId="urn:microsoft.com/office/officeart/2005/8/layout/matrix3"/>
    <dgm:cxn modelId="{7C765E4B-B910-4CA3-8722-0021BC9C3036}" type="presParOf" srcId="{0FC0B21E-8726-4A5C-9C76-B6ADC52E11A3}" destId="{FA07B90B-578E-47B2-83AF-12E341F4631F}" srcOrd="2" destOrd="0" presId="urn:microsoft.com/office/officeart/2005/8/layout/matrix3"/>
    <dgm:cxn modelId="{55773E4D-FD3F-48B2-9C49-08DEB92370F6}" type="presParOf" srcId="{0FC0B21E-8726-4A5C-9C76-B6ADC52E11A3}" destId="{DEEEE89A-D7BC-4DC9-807C-7BBFFF4FBB99}" srcOrd="3" destOrd="0" presId="urn:microsoft.com/office/officeart/2005/8/layout/matrix3"/>
    <dgm:cxn modelId="{D25DCCDA-D635-4A36-8873-658924BEC60D}" type="presParOf" srcId="{0FC0B21E-8726-4A5C-9C76-B6ADC52E11A3}" destId="{ADF7111B-DB8B-45F1-9335-1471DB19CD9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A355-7400-4369-BF2F-1431D567783A}">
      <dsp:nvSpPr>
        <dsp:cNvPr id="0" name=""/>
        <dsp:cNvSpPr/>
      </dsp:nvSpPr>
      <dsp:spPr>
        <a:xfrm>
          <a:off x="0" y="1464"/>
          <a:ext cx="8810652" cy="949093"/>
        </a:xfrm>
        <a:prstGeom prst="roundRect">
          <a:avLst/>
        </a:prstGeom>
        <a:solidFill>
          <a:schemeClr val="accent6">
            <a:lumMod val="40000"/>
            <a:lumOff val="60000"/>
          </a:schemeClr>
        </a:solidFill>
        <a:ln w="38100" cap="flat" cmpd="sng" algn="ctr">
          <a:solidFill>
            <a:schemeClr val="accent6">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err="1">
              <a:effectLst/>
              <a:latin typeface="Tahoma" panose="020B0604030504040204" pitchFamily="34" charset="0"/>
              <a:ea typeface="Tahoma" panose="020B0604030504040204" pitchFamily="34" charset="0"/>
              <a:cs typeface="Tahoma" panose="020B0604030504040204" pitchFamily="34" charset="0"/>
            </a:rPr>
            <a:t>Scopul</a:t>
          </a:r>
          <a:r>
            <a:rPr lang="en-GB" sz="2400" kern="1200" dirty="0">
              <a:effectLst/>
              <a:latin typeface="Tahoma" panose="020B0604030504040204" pitchFamily="34" charset="0"/>
              <a:ea typeface="Tahoma" panose="020B0604030504040204" pitchFamily="34" charset="0"/>
              <a:cs typeface="Tahoma" panose="020B0604030504040204" pitchFamily="34" charset="0"/>
            </a:rPr>
            <a:t> </a:t>
          </a:r>
          <a:r>
            <a:rPr lang="en-GB" sz="2400" kern="1200" dirty="0" err="1">
              <a:effectLst/>
              <a:latin typeface="Tahoma" panose="020B0604030504040204" pitchFamily="34" charset="0"/>
              <a:ea typeface="Tahoma" panose="020B0604030504040204" pitchFamily="34" charset="0"/>
              <a:cs typeface="Tahoma" panose="020B0604030504040204" pitchFamily="34" charset="0"/>
            </a:rPr>
            <a:t>Colegiului</a:t>
          </a:r>
          <a:r>
            <a:rPr lang="en-GB" sz="2400" kern="1200" dirty="0">
              <a:effectLst/>
              <a:latin typeface="Tahoma" panose="020B0604030504040204" pitchFamily="34" charset="0"/>
              <a:ea typeface="Tahoma" panose="020B0604030504040204" pitchFamily="34" charset="0"/>
              <a:cs typeface="Tahoma" panose="020B0604030504040204" pitchFamily="34" charset="0"/>
            </a:rPr>
            <a:t> Prefectural</a:t>
          </a:r>
          <a:r>
            <a:rPr lang="ro-RO" sz="2400" kern="1200" dirty="0">
              <a:effectLst/>
              <a:latin typeface="Tahoma" panose="020B0604030504040204" pitchFamily="34" charset="0"/>
              <a:ea typeface="Tahoma" panose="020B0604030504040204" pitchFamily="34" charset="0"/>
              <a:cs typeface="Tahoma" panose="020B0604030504040204" pitchFamily="34" charset="0"/>
            </a:rPr>
            <a:t>, potrivit prevederilor Codului administrativ în vigoare</a:t>
          </a:r>
          <a:r>
            <a:rPr lang="en-GB" sz="2400" kern="1200" dirty="0">
              <a:effectLst/>
              <a:latin typeface="Tahoma" panose="020B0604030504040204" pitchFamily="34" charset="0"/>
              <a:ea typeface="Tahoma" panose="020B0604030504040204" pitchFamily="34" charset="0"/>
              <a:cs typeface="Tahoma" panose="020B0604030504040204" pitchFamily="34" charset="0"/>
            </a:rPr>
            <a:t>:</a:t>
          </a:r>
          <a:endParaRPr lang="en-GB" sz="2400" b="1" kern="1200" dirty="0">
            <a:solidFill>
              <a:schemeClr val="tx1"/>
            </a:solidFill>
            <a:latin typeface="+mn-lt"/>
          </a:endParaRPr>
        </a:p>
      </dsp:txBody>
      <dsp:txXfrm>
        <a:off x="46331" y="47795"/>
        <a:ext cx="8717990" cy="856431"/>
      </dsp:txXfrm>
    </dsp:sp>
    <dsp:sp modelId="{46D40148-921D-42EF-BC81-D312F4CC9AAE}">
      <dsp:nvSpPr>
        <dsp:cNvPr id="0" name=""/>
        <dsp:cNvSpPr/>
      </dsp:nvSpPr>
      <dsp:spPr>
        <a:xfrm>
          <a:off x="0" y="984505"/>
          <a:ext cx="8810652" cy="949093"/>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a:effectLst/>
              <a:latin typeface="Tahoma" panose="020B0604030504040204" pitchFamily="34" charset="0"/>
              <a:ea typeface="Tahoma" panose="020B0604030504040204" pitchFamily="34" charset="0"/>
              <a:cs typeface="Tahoma" panose="020B0604030504040204" pitchFamily="34" charset="0"/>
            </a:rPr>
            <a:t>Armonizarea</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activității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serviciilor</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publice</a:t>
          </a:r>
          <a:r>
            <a:rPr lang="en-GB" sz="2000" kern="1200" dirty="0">
              <a:effectLst/>
              <a:latin typeface="Tahoma" panose="020B0604030504040204" pitchFamily="34" charset="0"/>
              <a:ea typeface="Tahoma" panose="020B0604030504040204" pitchFamily="34" charset="0"/>
              <a:cs typeface="Tahoma" panose="020B0604030504040204" pitchFamily="34" charset="0"/>
            </a:rPr>
            <a:t> deconcentrate</a:t>
          </a:r>
          <a:r>
            <a:rPr lang="ro-RO" sz="2000" kern="1200" dirty="0">
              <a:effectLst/>
              <a:latin typeface="Tahoma" panose="020B0604030504040204" pitchFamily="34" charset="0"/>
              <a:ea typeface="Tahoma" panose="020B0604030504040204" pitchFamily="34" charset="0"/>
              <a:cs typeface="Tahoma" panose="020B0604030504040204" pitchFamily="34" charset="0"/>
            </a:rPr>
            <a:t>.</a:t>
          </a:r>
          <a:endParaRPr lang="en-GB" sz="2000" b="1" kern="1200" dirty="0">
            <a:solidFill>
              <a:schemeClr val="tx1"/>
            </a:solidFill>
            <a:latin typeface="+mn-lt"/>
          </a:endParaRPr>
        </a:p>
      </dsp:txBody>
      <dsp:txXfrm>
        <a:off x="46331" y="1030836"/>
        <a:ext cx="8717990" cy="856431"/>
      </dsp:txXfrm>
    </dsp:sp>
    <dsp:sp modelId="{98C87520-FCF1-4493-AA9B-92F238C3DC50}">
      <dsp:nvSpPr>
        <dsp:cNvPr id="0" name=""/>
        <dsp:cNvSpPr/>
      </dsp:nvSpPr>
      <dsp:spPr>
        <a:xfrm>
          <a:off x="0" y="1929138"/>
          <a:ext cx="8810652" cy="949093"/>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a:effectLst/>
              <a:latin typeface="Tahoma" panose="020B0604030504040204" pitchFamily="34" charset="0"/>
              <a:ea typeface="Tahoma" panose="020B0604030504040204" pitchFamily="34" charset="0"/>
              <a:cs typeface="Tahoma" panose="020B0604030504040204" pitchFamily="34" charset="0"/>
            </a:rPr>
            <a:t>Analizarea</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stadiului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implementării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programelor</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politicilor</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strategiilor</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și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planurilor</a:t>
          </a:r>
          <a:r>
            <a:rPr lang="en-GB" sz="2000" kern="1200" dirty="0">
              <a:effectLst/>
              <a:latin typeface="Tahoma" panose="020B0604030504040204" pitchFamily="34" charset="0"/>
              <a:ea typeface="Tahoma" panose="020B0604030504040204" pitchFamily="34" charset="0"/>
              <a:cs typeface="Tahoma" panose="020B0604030504040204" pitchFamily="34" charset="0"/>
            </a:rPr>
            <a:t> de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acțiune</a:t>
          </a:r>
          <a:r>
            <a:rPr lang="en-GB" sz="2000" kern="1200" dirty="0">
              <a:effectLst/>
              <a:latin typeface="Tahoma" panose="020B0604030504040204" pitchFamily="34" charset="0"/>
              <a:ea typeface="Tahoma" panose="020B0604030504040204" pitchFamily="34" charset="0"/>
              <a:cs typeface="Tahoma" panose="020B0604030504040204" pitchFamily="34" charset="0"/>
            </a:rPr>
            <a:t> la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nivel</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județean</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sau</a:t>
          </a:r>
          <a:r>
            <a:rPr lang="en-GB" sz="2000" kern="1200" dirty="0">
              <a:effectLst/>
              <a:latin typeface="Tahoma" panose="020B0604030504040204" pitchFamily="34" charset="0"/>
              <a:ea typeface="Tahoma" panose="020B0604030504040204" pitchFamily="34" charset="0"/>
              <a:cs typeface="Tahoma" panose="020B0604030504040204" pitchFamily="34" charset="0"/>
            </a:rPr>
            <a:t> local</a:t>
          </a:r>
          <a:r>
            <a:rPr lang="ro-RO" sz="2000" kern="1200" dirty="0">
              <a:effectLst/>
              <a:latin typeface="Tahoma" panose="020B0604030504040204" pitchFamily="34" charset="0"/>
              <a:ea typeface="Tahoma" panose="020B0604030504040204" pitchFamily="34" charset="0"/>
              <a:cs typeface="Tahoma" panose="020B0604030504040204" pitchFamily="34" charset="0"/>
            </a:rPr>
            <a:t>.</a:t>
          </a:r>
          <a:endParaRPr lang="en-GB" sz="2000" b="1" kern="1200" dirty="0">
            <a:solidFill>
              <a:schemeClr val="tx1"/>
            </a:solidFill>
            <a:latin typeface="+mn-lt"/>
          </a:endParaRPr>
        </a:p>
      </dsp:txBody>
      <dsp:txXfrm>
        <a:off x="46331" y="1975469"/>
        <a:ext cx="8717990" cy="856431"/>
      </dsp:txXfrm>
    </dsp:sp>
    <dsp:sp modelId="{7AF270BE-6F57-4DC1-80F9-E127B2083DEF}">
      <dsp:nvSpPr>
        <dsp:cNvPr id="0" name=""/>
        <dsp:cNvSpPr/>
      </dsp:nvSpPr>
      <dsp:spPr>
        <a:xfrm>
          <a:off x="0" y="2891481"/>
          <a:ext cx="8810652" cy="949093"/>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err="1">
              <a:effectLst/>
              <a:latin typeface="Tahoma" panose="020B0604030504040204" pitchFamily="34" charset="0"/>
              <a:ea typeface="Tahoma" panose="020B0604030504040204" pitchFamily="34" charset="0"/>
              <a:cs typeface="Tahoma" panose="020B0604030504040204" pitchFamily="34" charset="0"/>
            </a:rPr>
            <a:t>Identificarea</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nevoilor</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și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dificultăților</a:t>
          </a:r>
          <a:r>
            <a:rPr lang="en-GB" sz="2000" kern="1200" dirty="0">
              <a:effectLst/>
              <a:latin typeface="Tahoma" panose="020B0604030504040204" pitchFamily="34" charset="0"/>
              <a:ea typeface="Tahoma" panose="020B0604030504040204" pitchFamily="34" charset="0"/>
              <a:cs typeface="Tahoma" panose="020B0604030504040204" pitchFamily="34" charset="0"/>
            </a:rPr>
            <a:t> cu care se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confruntă</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serviciile</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publice</a:t>
          </a:r>
          <a:r>
            <a:rPr lang="en-GB" sz="2000" kern="1200" dirty="0">
              <a:effectLst/>
              <a:latin typeface="Tahoma" panose="020B0604030504040204" pitchFamily="34" charset="0"/>
              <a:ea typeface="Tahoma" panose="020B0604030504040204" pitchFamily="34" charset="0"/>
              <a:cs typeface="Tahoma" panose="020B0604030504040204" pitchFamily="34" charset="0"/>
            </a:rPr>
            <a:t> deconcentrate</a:t>
          </a:r>
          <a:r>
            <a:rPr lang="en-GB" sz="1600" kern="1200" dirty="0">
              <a:effectLst/>
              <a:latin typeface="Tahoma" panose="020B0604030504040204" pitchFamily="34" charset="0"/>
              <a:ea typeface="Tahoma" panose="020B0604030504040204" pitchFamily="34" charset="0"/>
              <a:cs typeface="Tahoma" panose="020B0604030504040204" pitchFamily="34" charset="0"/>
            </a:rPr>
            <a:t>.</a:t>
          </a:r>
          <a:endParaRPr lang="en-GB" sz="1600" b="1" kern="1200" dirty="0">
            <a:solidFill>
              <a:schemeClr val="tx1"/>
            </a:solidFill>
            <a:latin typeface="+mn-lt"/>
          </a:endParaRPr>
        </a:p>
      </dsp:txBody>
      <dsp:txXfrm>
        <a:off x="46331" y="2937812"/>
        <a:ext cx="8717990" cy="856431"/>
      </dsp:txXfrm>
    </dsp:sp>
    <dsp:sp modelId="{32A3447E-D68F-4B86-A16D-4868D0F52153}">
      <dsp:nvSpPr>
        <dsp:cNvPr id="0" name=""/>
        <dsp:cNvSpPr/>
      </dsp:nvSpPr>
      <dsp:spPr>
        <a:xfrm>
          <a:off x="0" y="3854821"/>
          <a:ext cx="8810652" cy="949093"/>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ro-RO" sz="2000" b="1" i="0" u="none" strike="noStrike" kern="1200" cap="none" normalizeH="0" baseline="0" dirty="0">
              <a:ln/>
              <a:solidFill>
                <a:schemeClr val="tx1"/>
              </a:solidFill>
              <a:effectLst/>
              <a:latin typeface="+mn-lt"/>
              <a:ea typeface="Times New Roman" pitchFamily="18" charset="0"/>
              <a:cs typeface="Arial"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Propunerea</a:t>
          </a:r>
          <a:r>
            <a:rPr lang="en-GB" sz="2000" kern="1200" dirty="0">
              <a:effectLst/>
              <a:latin typeface="Tahoma" panose="020B0604030504040204" pitchFamily="34" charset="0"/>
              <a:ea typeface="Tahoma" panose="020B0604030504040204" pitchFamily="34" charset="0"/>
              <a:cs typeface="Tahoma" panose="020B0604030504040204" pitchFamily="34" charset="0"/>
            </a:rPr>
            <a:t> de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măsuri</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pentru</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îmbunătățirea</a:t>
          </a:r>
          <a:r>
            <a:rPr lang="en-GB" sz="2000" kern="1200" dirty="0">
              <a:effectLst/>
              <a:latin typeface="Tahoma" panose="020B0604030504040204" pitchFamily="34" charset="0"/>
              <a:ea typeface="Tahoma" panose="020B0604030504040204" pitchFamily="34" charset="0"/>
              <a:cs typeface="Tahoma" panose="020B0604030504040204" pitchFamily="34" charset="0"/>
            </a:rPr>
            <a:t> </a:t>
          </a:r>
          <a:r>
            <a:rPr lang="en-GB" sz="2000" kern="1200" dirty="0" err="1">
              <a:effectLst/>
              <a:latin typeface="Tahoma" panose="020B0604030504040204" pitchFamily="34" charset="0"/>
              <a:ea typeface="Tahoma" panose="020B0604030504040204" pitchFamily="34" charset="0"/>
              <a:cs typeface="Tahoma" panose="020B0604030504040204" pitchFamily="34" charset="0"/>
            </a:rPr>
            <a:t>activității</a:t>
          </a:r>
          <a:r>
            <a:rPr lang="en-GB" sz="2000" kern="1200" dirty="0">
              <a:effectLst/>
              <a:latin typeface="Tahoma" panose="020B0604030504040204" pitchFamily="34" charset="0"/>
              <a:ea typeface="Tahoma" panose="020B0604030504040204" pitchFamily="34" charset="0"/>
              <a:cs typeface="Tahoma" panose="020B0604030504040204" pitchFamily="34" charset="0"/>
            </a:rPr>
            <a:t>.</a:t>
          </a:r>
          <a:endParaRPr kumimoji="0" lang="en-GB" sz="2000" b="1" i="0" u="none" strike="noStrike" kern="1200" cap="none" normalizeH="0" baseline="0" dirty="0">
            <a:ln/>
            <a:solidFill>
              <a:schemeClr val="tx1"/>
            </a:solidFill>
            <a:effectLst/>
            <a:latin typeface="+mn-lt"/>
            <a:cs typeface="Arial" pitchFamily="34" charset="0"/>
          </a:endParaRPr>
        </a:p>
      </dsp:txBody>
      <dsp:txXfrm>
        <a:off x="46331" y="3901152"/>
        <a:ext cx="8717990" cy="856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6E6C6-DBF5-498D-AD33-FDCE8425DC89}">
      <dsp:nvSpPr>
        <dsp:cNvPr id="0" name=""/>
        <dsp:cNvSpPr/>
      </dsp:nvSpPr>
      <dsp:spPr>
        <a:xfrm>
          <a:off x="3011495" y="0"/>
          <a:ext cx="5232400" cy="52324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DDB23-CEBA-4010-BBE3-A9B5C6C3E3FE}">
      <dsp:nvSpPr>
        <dsp:cNvPr id="0" name=""/>
        <dsp:cNvSpPr/>
      </dsp:nvSpPr>
      <dsp:spPr>
        <a:xfrm>
          <a:off x="2705103" y="413871"/>
          <a:ext cx="2275982" cy="23975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a:latin typeface="Tahoma" pitchFamily="34" charset="0"/>
              <a:ea typeface="Tahoma" pitchFamily="34" charset="0"/>
              <a:cs typeface="Tahoma" pitchFamily="34" charset="0"/>
            </a:rPr>
            <a:t>Respectarea cadrului normativ de organizare și </a:t>
          </a:r>
          <a:r>
            <a:rPr lang="ro-RO" sz="1800" b="1" kern="1200" dirty="0">
              <a:latin typeface="Tahoma" pitchFamily="34" charset="0"/>
              <a:ea typeface="Tahoma" pitchFamily="34" charset="0"/>
              <a:cs typeface="Tahoma" pitchFamily="34" charset="0"/>
            </a:rPr>
            <a:t>funcționare</a:t>
          </a:r>
          <a:r>
            <a:rPr lang="ro-RO" sz="1800" kern="1200" dirty="0">
              <a:latin typeface="Tahoma" pitchFamily="34" charset="0"/>
              <a:ea typeface="Tahoma" pitchFamily="34" charset="0"/>
              <a:cs typeface="Tahoma" pitchFamily="34" charset="0"/>
            </a:rPr>
            <a:t> a Colegiului Prefectural</a:t>
          </a:r>
          <a:endParaRPr lang="en-US" sz="1800" kern="1200" dirty="0">
            <a:latin typeface="Tahoma" pitchFamily="34" charset="0"/>
            <a:ea typeface="Tahoma" pitchFamily="34" charset="0"/>
            <a:cs typeface="Tahoma" pitchFamily="34" charset="0"/>
          </a:endParaRPr>
        </a:p>
      </dsp:txBody>
      <dsp:txXfrm>
        <a:off x="2816207" y="524975"/>
        <a:ext cx="2053774" cy="2175355"/>
      </dsp:txXfrm>
    </dsp:sp>
    <dsp:sp modelId="{FA07B90B-578E-47B2-83AF-12E341F4631F}">
      <dsp:nvSpPr>
        <dsp:cNvPr id="0" name=""/>
        <dsp:cNvSpPr/>
      </dsp:nvSpPr>
      <dsp:spPr>
        <a:xfrm flipH="1">
          <a:off x="5054606" y="349386"/>
          <a:ext cx="3612619" cy="2413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a:t> </a:t>
          </a:r>
          <a:r>
            <a:rPr lang="en-US" sz="1800" b="1" kern="1200" dirty="0"/>
            <a:t/>
          </a:r>
          <a:br>
            <a:rPr lang="en-US" sz="1800" b="1" kern="1200" dirty="0"/>
          </a:br>
          <a:r>
            <a:rPr lang="ro-RO" sz="1600" b="1" kern="1200" dirty="0" smtClean="0">
              <a:latin typeface="Tahoma" pitchFamily="34" charset="0"/>
              <a:ea typeface="Tahoma" pitchFamily="34" charset="0"/>
              <a:cs typeface="Tahoma" pitchFamily="34" charset="0"/>
            </a:rPr>
            <a:t>12 </a:t>
          </a:r>
          <a:r>
            <a:rPr lang="ro-RO" sz="1600" b="1" kern="1200" dirty="0">
              <a:latin typeface="Tahoma" pitchFamily="34" charset="0"/>
              <a:ea typeface="Tahoma" pitchFamily="34" charset="0"/>
              <a:cs typeface="Tahoma" pitchFamily="34" charset="0"/>
            </a:rPr>
            <a:t>ședinte ordinare convocate prin Ordin al prefectului, emis  în termen legal</a:t>
          </a:r>
        </a:p>
        <a:p>
          <a:pPr lvl="0" algn="l" defTabSz="800100">
            <a:lnSpc>
              <a:spcPct val="90000"/>
            </a:lnSpc>
            <a:spcBef>
              <a:spcPct val="0"/>
            </a:spcBef>
            <a:spcAft>
              <a:spcPct val="35000"/>
            </a:spcAft>
          </a:pPr>
          <a:r>
            <a:rPr lang="ro-RO" sz="1600" b="1" kern="1200" dirty="0">
              <a:latin typeface="Tahoma" pitchFamily="34" charset="0"/>
              <a:ea typeface="Tahoma" pitchFamily="34" charset="0"/>
              <a:cs typeface="Tahoma" pitchFamily="34" charset="0"/>
            </a:rPr>
            <a:t>12 mape cu materiale aferente </a:t>
          </a:r>
        </a:p>
        <a:p>
          <a:pPr lvl="0" algn="l" defTabSz="800100">
            <a:lnSpc>
              <a:spcPct val="90000"/>
            </a:lnSpc>
            <a:spcBef>
              <a:spcPct val="0"/>
            </a:spcBef>
            <a:spcAft>
              <a:spcPct val="35000"/>
            </a:spcAft>
          </a:pPr>
          <a:r>
            <a:rPr lang="ro-RO" sz="1600" b="1" kern="1200" dirty="0">
              <a:latin typeface="Tahoma" pitchFamily="34" charset="0"/>
              <a:ea typeface="Tahoma" pitchFamily="34" charset="0"/>
              <a:cs typeface="Tahoma" pitchFamily="34" charset="0"/>
            </a:rPr>
            <a:t>4 raportări trimestriale către MAI</a:t>
          </a:r>
        </a:p>
        <a:p>
          <a:pPr lvl="0" algn="l" defTabSz="800100">
            <a:lnSpc>
              <a:spcPct val="90000"/>
            </a:lnSpc>
            <a:spcBef>
              <a:spcPct val="0"/>
            </a:spcBef>
            <a:spcAft>
              <a:spcPct val="35000"/>
            </a:spcAft>
          </a:pPr>
          <a:r>
            <a:rPr lang="ro-RO" sz="1600" b="1" kern="1200" dirty="0">
              <a:latin typeface="Tahoma" pitchFamily="34" charset="0"/>
              <a:ea typeface="Tahoma" pitchFamily="34" charset="0"/>
              <a:cs typeface="Tahoma" pitchFamily="34" charset="0"/>
            </a:rPr>
            <a:t>24 teme de interes public supuse dezbaterilor(minim 2/lună)</a:t>
          </a:r>
        </a:p>
        <a:p>
          <a:pPr lvl="0" algn="l" defTabSz="800100">
            <a:lnSpc>
              <a:spcPct val="90000"/>
            </a:lnSpc>
            <a:spcBef>
              <a:spcPct val="0"/>
            </a:spcBef>
            <a:spcAft>
              <a:spcPct val="35000"/>
            </a:spcAft>
          </a:pPr>
          <a:endParaRPr lang="en-US" sz="1400" b="1" kern="1200" dirty="0">
            <a:latin typeface="Tahoma" pitchFamily="34" charset="0"/>
            <a:ea typeface="Tahoma" pitchFamily="34" charset="0"/>
            <a:cs typeface="Tahoma" pitchFamily="34" charset="0"/>
          </a:endParaRPr>
        </a:p>
      </dsp:txBody>
      <dsp:txXfrm>
        <a:off x="5172410" y="467190"/>
        <a:ext cx="3377011" cy="2177627"/>
      </dsp:txXfrm>
    </dsp:sp>
    <dsp:sp modelId="{DEEEE89A-D7BC-4DC9-807C-7BBFFF4FBB99}">
      <dsp:nvSpPr>
        <dsp:cNvPr id="0" name=""/>
        <dsp:cNvSpPr/>
      </dsp:nvSpPr>
      <dsp:spPr>
        <a:xfrm>
          <a:off x="2696981" y="2838122"/>
          <a:ext cx="3771401" cy="2040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b="1" kern="1200" dirty="0">
              <a:latin typeface="Tahoma" pitchFamily="34" charset="0"/>
              <a:ea typeface="Tahoma" pitchFamily="34" charset="0"/>
              <a:cs typeface="Tahoma" pitchFamily="34" charset="0"/>
            </a:rPr>
            <a:t>Găsirea de soluții și propuneri de îmbunătățire a dificultăților  întâmpinate în  activitățile proprii de către SPD –uri și  alte structuri organizate la nivel județean</a:t>
          </a:r>
          <a:endParaRPr lang="en-US" sz="1600" b="1" kern="1200" dirty="0">
            <a:latin typeface="Tahoma" pitchFamily="34" charset="0"/>
            <a:ea typeface="Tahoma" pitchFamily="34" charset="0"/>
            <a:cs typeface="Tahoma" pitchFamily="34" charset="0"/>
          </a:endParaRPr>
        </a:p>
      </dsp:txBody>
      <dsp:txXfrm>
        <a:off x="2796597" y="2937738"/>
        <a:ext cx="3572169" cy="1841404"/>
      </dsp:txXfrm>
    </dsp:sp>
    <dsp:sp modelId="{ADF7111B-DB8B-45F1-9335-1471DB19CD9A}">
      <dsp:nvSpPr>
        <dsp:cNvPr id="0" name=""/>
        <dsp:cNvSpPr/>
      </dsp:nvSpPr>
      <dsp:spPr>
        <a:xfrm>
          <a:off x="6591797" y="2856773"/>
          <a:ext cx="2040636" cy="20406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err="1">
              <a:latin typeface="Tahoma" pitchFamily="34" charset="0"/>
              <a:ea typeface="Tahoma" pitchFamily="34" charset="0"/>
              <a:cs typeface="Tahoma" pitchFamily="34" charset="0"/>
            </a:rPr>
            <a:t>Organizarea</a:t>
          </a:r>
          <a:r>
            <a:rPr lang="en-US" sz="1600" b="1" kern="1200" dirty="0">
              <a:latin typeface="Tahoma" pitchFamily="34" charset="0"/>
              <a:ea typeface="Tahoma" pitchFamily="34" charset="0"/>
              <a:cs typeface="Tahoma" pitchFamily="34" charset="0"/>
            </a:rPr>
            <a:t> </a:t>
          </a:r>
          <a:r>
            <a:rPr lang="ro-RO" sz="1600" b="1" kern="1200" dirty="0">
              <a:latin typeface="Tahoma" pitchFamily="34" charset="0"/>
              <a:ea typeface="Tahoma" pitchFamily="34" charset="0"/>
              <a:cs typeface="Tahoma" pitchFamily="34" charset="0"/>
            </a:rPr>
            <a:t> unui sistem cât mai eficient de conlucrare între instituții, pe diverse teme comune</a:t>
          </a:r>
          <a:endParaRPr lang="en-US" sz="1600" b="1" kern="1200" dirty="0">
            <a:latin typeface="Tahoma" pitchFamily="34" charset="0"/>
            <a:ea typeface="Tahoma" pitchFamily="34" charset="0"/>
            <a:cs typeface="Tahoma" pitchFamily="34" charset="0"/>
          </a:endParaRPr>
        </a:p>
      </dsp:txBody>
      <dsp:txXfrm>
        <a:off x="6691413" y="2956389"/>
        <a:ext cx="1841404" cy="18414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079BB-502D-4596-97B3-3AD785AD4181}" type="datetimeFigureOut">
              <a:rPr lang="en-US" smtClean="0"/>
              <a:t>2/16/2024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BBA8E-6E45-4F1F-B861-48CFA268366A}" type="slidenum">
              <a:rPr lang="en-US" smtClean="0"/>
              <a:t>‹#›</a:t>
            </a:fld>
            <a:endParaRPr lang="en-US"/>
          </a:p>
        </p:txBody>
      </p:sp>
    </p:spTree>
    <p:extLst>
      <p:ext uri="{BB962C8B-B14F-4D97-AF65-F5344CB8AC3E}">
        <p14:creationId xmlns:p14="http://schemas.microsoft.com/office/powerpoint/2010/main" val="238470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954618F-9A53-4E4D-B719-6A526690BC66}" type="slidenum">
              <a:rPr lang="en-US" smtClean="0"/>
              <a:pPr>
                <a:defRPr/>
              </a:pPr>
              <a:t>9</a:t>
            </a:fld>
            <a:endParaRPr lang="en-US"/>
          </a:p>
        </p:txBody>
      </p:sp>
    </p:spTree>
    <p:extLst>
      <p:ext uri="{BB962C8B-B14F-4D97-AF65-F5344CB8AC3E}">
        <p14:creationId xmlns:p14="http://schemas.microsoft.com/office/powerpoint/2010/main" val="185740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s-ES"/>
          </a:p>
        </p:txBody>
      </p:sp>
      <p:sp>
        <p:nvSpPr>
          <p:cNvPr id="19" name="Footer Placeholder 18"/>
          <p:cNvSpPr>
            <a:spLocks noGrp="1"/>
          </p:cNvSpPr>
          <p:nvPr>
            <p:ph type="ftr" sz="quarter" idx="11"/>
          </p:nvPr>
        </p:nvSpPr>
        <p:spPr/>
        <p:txBody>
          <a:bodyPr/>
          <a:lstStyle/>
          <a:p>
            <a:pPr>
              <a:defRPr/>
            </a:pPr>
            <a:endParaRPr lang="es-ES"/>
          </a:p>
        </p:txBody>
      </p:sp>
      <p:sp>
        <p:nvSpPr>
          <p:cNvPr id="27" name="Slide Number Placeholder 26"/>
          <p:cNvSpPr>
            <a:spLocks noGrp="1"/>
          </p:cNvSpPr>
          <p:nvPr>
            <p:ph type="sldNum" sz="quarter" idx="12"/>
          </p:nvPr>
        </p:nvSpPr>
        <p:spPr/>
        <p:txBody>
          <a:bodyPr/>
          <a:lstStyle/>
          <a:p>
            <a:fld id="{37F5AF98-4069-41EF-B055-151E0B343A55}" type="slidenum">
              <a:rPr lang="es-ES" altLang="en-US" smtClean="0"/>
              <a:pPr/>
              <a:t>‹#›</a:t>
            </a:fld>
            <a:endParaRPr lang="es-E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78E3DD4A-9326-42C5-B16E-C7F26FCFC131}" type="slidenum">
              <a:rPr lang="es-ES" altLang="en-US" smtClean="0"/>
              <a:pPr/>
              <a:t>‹#›</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16DB56D3-BFA2-487C-AD8D-23582CF1C3EF}" type="slidenum">
              <a:rPr lang="es-ES" altLang="en-US" smtClean="0"/>
              <a:pPr/>
              <a:t>‹#›</a:t>
            </a:fld>
            <a:endParaRPr lang="es-E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FDEC8FF7-6595-43C1-B5CB-98EC9410643B}" type="slidenum">
              <a:rPr lang="es-ES" altLang="en-US" smtClean="0"/>
              <a:pPr/>
              <a:t>‹#›</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fld id="{7A92DF8F-4816-44DD-BE3A-B18A53569997}" type="slidenum">
              <a:rPr lang="es-ES" altLang="en-US" smtClean="0"/>
              <a:pPr/>
              <a:t>‹#›</a:t>
            </a:fld>
            <a:endParaRPr lang="es-E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39C78CF8-47DC-4410-A48B-6B3F0BD7A2EE}" type="slidenum">
              <a:rPr lang="es-ES" altLang="en-US" smtClean="0"/>
              <a:pPr/>
              <a:t>‹#›</a:t>
            </a:fld>
            <a:endParaRPr lang="es-E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fld id="{37464A33-06DD-43FD-AC77-CB91ACEFFCD1}" type="slidenum">
              <a:rPr lang="es-ES" altLang="en-US" smtClean="0"/>
              <a:pPr/>
              <a:t>‹#›</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fld id="{98AFD42B-C9EF-49F5-84C5-7CEE34E1125E}" type="slidenum">
              <a:rPr lang="es-ES" altLang="en-US" smtClean="0"/>
              <a:pPr/>
              <a:t>‹#›</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fld id="{7E6C186C-65F9-4CCD-8CE9-EDBBFEA803BB}" type="slidenum">
              <a:rPr lang="es-ES" altLang="en-US" smtClean="0"/>
              <a:pPr/>
              <a:t>‹#›</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fld id="{8D25419D-9CE1-4C8F-A2E7-9639BAF1A964}" type="slidenum">
              <a:rPr lang="es-ES" altLang="en-US" smtClean="0"/>
              <a:pPr/>
              <a:t>‹#›</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a:xfrm>
            <a:off x="10769600" y="6356351"/>
            <a:ext cx="812800" cy="365125"/>
          </a:xfrm>
        </p:spPr>
        <p:txBody>
          <a:bodyPr/>
          <a:lstStyle/>
          <a:p>
            <a:fld id="{3F8687F3-1505-42A1-BD27-7F5EA23B2131}" type="slidenum">
              <a:rPr lang="es-ES" altLang="en-US" smtClean="0"/>
              <a:pPr/>
              <a:t>‹#›</a:t>
            </a:fld>
            <a:endParaRPr lang="es-ES"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A34CE9-DF1B-4F23-BB23-9D00F2D092DA}" type="slidenum">
              <a:rPr lang="es-ES" altLang="en-US" smtClean="0"/>
              <a:pPr/>
              <a:t>‹#›</a:t>
            </a:fld>
            <a:endParaRPr lang="es-ES"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cid:0a491b72-829e-4a81-b886-785b0ba4e904" TargetMode="External"/><Relationship Id="rId5" Type="http://schemas.openxmlformats.org/officeDocument/2006/relationships/image" Target="../media/image5.jpeg"/><Relationship Id="rId4" Type="http://schemas.openxmlformats.org/officeDocument/2006/relationships/image" Target="cid:8b5fade2-e1f6-4a3e-b6ca-5b67552c5d7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0">
            <a:extLst>
              <a:ext uri="{FF2B5EF4-FFF2-40B4-BE49-F238E27FC236}">
                <a16:creationId xmlns:a16="http://schemas.microsoft.com/office/drawing/2014/main" xmlns="" id="{EBF404B5-2AD7-3D78-0E6D-32C736FA5099}"/>
              </a:ext>
            </a:extLst>
          </p:cNvPr>
          <p:cNvSpPr>
            <a:spLocks noGrp="1" noChangeArrowheads="1"/>
          </p:cNvSpPr>
          <p:nvPr>
            <p:ph type="ctrTitle"/>
          </p:nvPr>
        </p:nvSpPr>
        <p:spPr>
          <a:xfrm>
            <a:off x="1581149" y="3467100"/>
            <a:ext cx="8639175" cy="2171700"/>
          </a:xfrm>
        </p:spPr>
        <p:txBody>
          <a:bodyPr/>
          <a:lstStyle/>
          <a:p>
            <a:pPr algn="ctr" eaLnBrk="1" hangingPunct="1"/>
            <a:r>
              <a:rPr kumimoji="0" lang="ro-RO" sz="3600" b="1"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j-cs"/>
              </a:rPr>
              <a:t>Activitatea Colegiului </a:t>
            </a:r>
            <a:r>
              <a:rPr kumimoji="0" lang="ro-RO" sz="3600" b="1" i="0" u="none" strike="noStrike" kern="1200" cap="none" spc="0" normalizeH="0" baseline="0" noProof="0" dirty="0" err="1">
                <a:ln>
                  <a:noFill/>
                </a:ln>
                <a:solidFill>
                  <a:prstClr val="black"/>
                </a:solidFill>
                <a:effectLst/>
                <a:uLnTx/>
                <a:uFillTx/>
                <a:latin typeface="Tahoma" panose="020B0604030504040204" pitchFamily="34" charset="0"/>
                <a:ea typeface="Times New Roman" panose="02020603050405020304" pitchFamily="18" charset="0"/>
                <a:cs typeface="+mj-cs"/>
              </a:rPr>
              <a:t>Prefectural</a:t>
            </a:r>
            <a:r>
              <a:rPr kumimoji="0" lang="ro-RO" sz="3600" b="1" i="0" u="none" strike="noStrike" kern="12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mj-cs"/>
              </a:rPr>
              <a:t> al Județului Botoșani în anul 2023</a:t>
            </a:r>
            <a:r>
              <a:rPr kumimoji="0" lang="en-GB"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t> </a:t>
            </a:r>
            <a:br>
              <a:rPr kumimoji="0" lang="en-GB"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j-cs"/>
              </a:rPr>
            </a:br>
            <a:endParaRPr lang="es-ES" altLang="en-US" sz="3200" b="1" dirty="0">
              <a:solidFill>
                <a:schemeClr val="bg1"/>
              </a:solidFill>
            </a:endParaRPr>
          </a:p>
        </p:txBody>
      </p:sp>
      <p:sp>
        <p:nvSpPr>
          <p:cNvPr id="3078" name="Slide Number Placeholder 6">
            <a:extLst>
              <a:ext uri="{FF2B5EF4-FFF2-40B4-BE49-F238E27FC236}">
                <a16:creationId xmlns:a16="http://schemas.microsoft.com/office/drawing/2014/main" xmlns="" id="{841734EB-E6E8-4229-19B3-040D5E22AD36}"/>
              </a:ext>
            </a:extLst>
          </p:cNvPr>
          <p:cNvSpPr>
            <a:spLocks noGrp="1"/>
          </p:cNvSpPr>
          <p:nvPr>
            <p:ph type="sldNum" sz="quarter" idx="12"/>
          </p:nvPr>
        </p:nvSpPr>
        <p:spPr>
          <a:xfrm>
            <a:off x="8534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E44278F2-6414-4BF1-8B1E-4F2177BDD4C4}" type="slidenum">
              <a:rPr lang="es-ES" altLang="en-US">
                <a:solidFill>
                  <a:srgbClr val="00518E"/>
                </a:solidFill>
              </a:rPr>
              <a:pPr eaLnBrk="1" fontAlgn="base" hangingPunct="1">
                <a:spcBef>
                  <a:spcPct val="0"/>
                </a:spcBef>
                <a:spcAft>
                  <a:spcPct val="0"/>
                </a:spcAft>
              </a:pPr>
              <a:t>1</a:t>
            </a:fld>
            <a:endParaRPr lang="es-ES" altLang="en-US">
              <a:solidFill>
                <a:srgbClr val="00518E"/>
              </a:solidFill>
            </a:endParaRPr>
          </a:p>
        </p:txBody>
      </p:sp>
      <p:sp>
        <p:nvSpPr>
          <p:cNvPr id="6" name="Rectangle 2">
            <a:extLst>
              <a:ext uri="{FF2B5EF4-FFF2-40B4-BE49-F238E27FC236}">
                <a16:creationId xmlns:a16="http://schemas.microsoft.com/office/drawing/2014/main" xmlns="" id="{0BEAF7D5-0579-3323-8A2F-C31DC134E55A}"/>
              </a:ext>
            </a:extLst>
          </p:cNvPr>
          <p:cNvSpPr txBox="1">
            <a:spLocks noChangeArrowheads="1"/>
          </p:cNvSpPr>
          <p:nvPr/>
        </p:nvSpPr>
        <p:spPr bwMode="auto">
          <a:xfrm>
            <a:off x="1076325" y="1143000"/>
            <a:ext cx="5500688" cy="2324100"/>
          </a:xfrm>
          <a:prstGeom prst="rect">
            <a:avLst/>
          </a:prstGeom>
          <a:noFill/>
          <a:ln w="9525">
            <a:noFill/>
            <a:miter lim="800000"/>
            <a:headEnd/>
            <a:tailEnd/>
          </a:ln>
          <a:effectLst/>
        </p:spPr>
        <p:txBody>
          <a:bodyPr anchor="ctr"/>
          <a:lstStyle/>
          <a:p>
            <a:pPr algn="ctr" fontAlgn="base">
              <a:spcBef>
                <a:spcPct val="0"/>
              </a:spcBef>
              <a:spcAft>
                <a:spcPct val="0"/>
              </a:spcAft>
              <a:defRPr/>
            </a:pPr>
            <a:r>
              <a:rPr lang="en-GB" sz="1600" b="1" kern="0" dirty="0">
                <a:solidFill>
                  <a:srgbClr val="000000"/>
                </a:solidFill>
                <a:latin typeface="Arial"/>
                <a:cs typeface="Arial"/>
              </a:rPr>
              <a:t>R O M Â N I A</a:t>
            </a:r>
          </a:p>
          <a:p>
            <a:pPr algn="ctr" fontAlgn="base">
              <a:spcBef>
                <a:spcPct val="0"/>
              </a:spcBef>
              <a:spcAft>
                <a:spcPct val="0"/>
              </a:spcAft>
              <a:defRPr/>
            </a:pPr>
            <a:r>
              <a:rPr lang="en-GB" sz="1600" b="1" kern="0" dirty="0">
                <a:solidFill>
                  <a:srgbClr val="000000"/>
                </a:solidFill>
                <a:latin typeface="Arial"/>
                <a:cs typeface="Arial"/>
              </a:rPr>
              <a:t/>
            </a:r>
            <a:br>
              <a:rPr lang="en-GB" sz="1600" b="1" kern="0" dirty="0">
                <a:solidFill>
                  <a:srgbClr val="000000"/>
                </a:solidFill>
                <a:latin typeface="Arial"/>
                <a:cs typeface="Arial"/>
              </a:rPr>
            </a:b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 </a:t>
            </a: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 </a:t>
            </a: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 </a:t>
            </a: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 </a:t>
            </a: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MINISTERUL AFACERILOR INTERNE</a:t>
            </a:r>
            <a:r>
              <a:rPr lang="en-GB" sz="1600" kern="0" dirty="0">
                <a:solidFill>
                  <a:srgbClr val="000000"/>
                </a:solidFill>
                <a:latin typeface="Arial"/>
                <a:cs typeface="Arial"/>
              </a:rPr>
              <a:t/>
            </a:r>
            <a:br>
              <a:rPr lang="en-GB" sz="1600" kern="0" dirty="0">
                <a:solidFill>
                  <a:srgbClr val="000000"/>
                </a:solidFill>
                <a:latin typeface="Arial"/>
                <a:cs typeface="Arial"/>
              </a:rPr>
            </a:br>
            <a:r>
              <a:rPr lang="en-GB" sz="1600" b="1" kern="0" dirty="0">
                <a:solidFill>
                  <a:srgbClr val="000000"/>
                </a:solidFill>
                <a:latin typeface="Arial"/>
                <a:cs typeface="Arial"/>
              </a:rPr>
              <a:t>INSTITUŢIA  PREFECTULUI - JUDEŢUL  BOTOŞANI</a:t>
            </a:r>
            <a:endParaRPr lang="en-US" sz="1600" kern="0" dirty="0">
              <a:solidFill>
                <a:srgbClr val="000000"/>
              </a:solidFill>
              <a:latin typeface="Arial"/>
              <a:cs typeface="Arial"/>
            </a:endParaRPr>
          </a:p>
        </p:txBody>
      </p:sp>
      <p:pic>
        <p:nvPicPr>
          <p:cNvPr id="3077" name="Picture 7" descr="Stema ROMANIEI.png">
            <a:extLst>
              <a:ext uri="{FF2B5EF4-FFF2-40B4-BE49-F238E27FC236}">
                <a16:creationId xmlns:a16="http://schemas.microsoft.com/office/drawing/2014/main" xmlns="" id="{DD15D197-B50C-AFFC-9B56-FAC2C1A64D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1464469"/>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07DA0-4439-B790-8284-D8CE9B365B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F5755943-2B43-5F7A-58D7-71C560E9BC64}"/>
              </a:ext>
            </a:extLst>
          </p:cNvPr>
          <p:cNvSpPr>
            <a:spLocks noGrp="1"/>
          </p:cNvSpPr>
          <p:nvPr>
            <p:ph idx="1"/>
          </p:nvPr>
        </p:nvSpPr>
        <p:spPr>
          <a:xfrm>
            <a:off x="1416869" y="1825629"/>
            <a:ext cx="4435215" cy="1975279"/>
          </a:xfrm>
        </p:spPr>
        <p:txBody>
          <a:bodyPr/>
          <a:lstStyle/>
          <a:p>
            <a:endParaRPr lang="en-GB" dirty="0"/>
          </a:p>
        </p:txBody>
      </p:sp>
      <p:pic>
        <p:nvPicPr>
          <p:cNvPr id="1027" name="ymail_attachmentId6ba77c91-b590-4424-b5c4-2fe3e69fd1ed">
            <a:extLst>
              <a:ext uri="{FF2B5EF4-FFF2-40B4-BE49-F238E27FC236}">
                <a16:creationId xmlns:a16="http://schemas.microsoft.com/office/drawing/2014/main" xmlns="" id="{3581FD2E-55F9-8323-B060-E7AA5ECC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10" y="4763"/>
            <a:ext cx="4298623" cy="331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xmlns="" id="{364B47E5-32E0-AFB6-6438-276B1598B56A}"/>
              </a:ext>
            </a:extLst>
          </p:cNvPr>
          <p:cNvSpPr>
            <a:spLocks noChangeArrowheads="1"/>
          </p:cNvSpPr>
          <p:nvPr/>
        </p:nvSpPr>
        <p:spPr bwMode="auto">
          <a:xfrm>
            <a:off x="5818894" y="-1183146"/>
            <a:ext cx="63731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8" name="ymail_attachmentId8b5fade2-e1f6-4a3e-b6ca-5b67552c5d71">
            <a:extLst>
              <a:ext uri="{FF2B5EF4-FFF2-40B4-BE49-F238E27FC236}">
                <a16:creationId xmlns:a16="http://schemas.microsoft.com/office/drawing/2014/main" xmlns="" id="{6D735DBF-85C9-C61E-4A3F-BB0BD4E1E53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19133" y="467801"/>
            <a:ext cx="5327520" cy="3546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xmlns="" id="{06A5588B-65DD-74BE-D4F0-AA69AD6EABE0}"/>
              </a:ext>
            </a:extLst>
          </p:cNvPr>
          <p:cNvSpPr>
            <a:spLocks noChangeArrowheads="1"/>
          </p:cNvSpPr>
          <p:nvPr/>
        </p:nvSpPr>
        <p:spPr bwMode="auto">
          <a:xfrm>
            <a:off x="1373728" y="60341"/>
            <a:ext cx="39454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30" name="ymail_attachmentId0a491b72-829e-4a81-b886-785b0ba4e904">
            <a:extLst>
              <a:ext uri="{FF2B5EF4-FFF2-40B4-BE49-F238E27FC236}">
                <a16:creationId xmlns:a16="http://schemas.microsoft.com/office/drawing/2014/main" xmlns="" id="{5FA92C59-A889-CD8F-305A-CE40ACCB961A}"/>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628256" y="3533302"/>
            <a:ext cx="3817080" cy="29595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800851" y="4724400"/>
            <a:ext cx="4914900" cy="163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Vă mulțumim!</a:t>
            </a:r>
            <a:endParaRPr lang="en-US" dirty="0"/>
          </a:p>
        </p:txBody>
      </p:sp>
    </p:spTree>
    <p:extLst>
      <p:ext uri="{BB962C8B-B14F-4D97-AF65-F5344CB8AC3E}">
        <p14:creationId xmlns:p14="http://schemas.microsoft.com/office/powerpoint/2010/main" val="243186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31EF6967-CE94-E9EF-6549-015F77E01DA1}"/>
              </a:ext>
            </a:extLst>
          </p:cNvPr>
          <p:cNvSpPr>
            <a:spLocks noGrp="1" noChangeArrowheads="1"/>
          </p:cNvSpPr>
          <p:nvPr>
            <p:ph type="title"/>
          </p:nvPr>
        </p:nvSpPr>
        <p:spPr>
          <a:xfrm>
            <a:off x="1200151" y="4006850"/>
            <a:ext cx="9938906" cy="1612900"/>
          </a:xfrm>
          <a:ln>
            <a:gradFill flip="none" rotWithShape="1">
              <a:gsLst>
                <a:gs pos="0">
                  <a:schemeClr val="accent1">
                    <a:lumMod val="50000"/>
                  </a:schemeClr>
                </a:gs>
                <a:gs pos="74000">
                  <a:schemeClr val="accent2">
                    <a:lumMod val="97000"/>
                    <a:lumOff val="3000"/>
                  </a:schemeClr>
                </a:gs>
                <a:gs pos="100000">
                  <a:schemeClr val="accent2">
                    <a:lumMod val="60000"/>
                    <a:lumOff val="40000"/>
                  </a:schemeClr>
                </a:gs>
              </a:gsLst>
              <a:lin ang="13500000" scaled="1"/>
              <a:tileRect/>
            </a:gradFill>
          </a:ln>
        </p:spPr>
        <p:txBody>
          <a:bodyPr>
            <a:normAutofit/>
          </a:bodyPr>
          <a:lstStyle/>
          <a:p>
            <a:pPr marL="0" indent="0" algn="just">
              <a:buNone/>
            </a:pPr>
            <a:r>
              <a:rPr lang="ro-RO" sz="20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Colegiul</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Prefectural </a:t>
            </a:r>
            <a:r>
              <a:rPr lang="ro-RO"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are un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rol</a:t>
            </a:r>
            <a:r>
              <a:rPr lang="ro-RO"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important în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coordona</a:t>
            </a:r>
            <a:r>
              <a:rPr lang="ro-RO"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rea</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activit</a:t>
            </a:r>
            <a:r>
              <a:rPr lang="ro-RO"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ății</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serviciilor</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publice</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deconcentrate ale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ministerelor</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și</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ale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altor</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organe</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ale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administrației</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publice</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centrale, care sunt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organizate</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sau</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au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sediul</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în</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a:t>
            </a:r>
            <a:r>
              <a:rPr lang="en-GB" sz="2400" dirty="0" err="1">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județul</a:t>
            </a:r>
            <a:r>
              <a:rPr lang="en-GB"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 Botoșani</a:t>
            </a:r>
            <a:r>
              <a:rPr lang="ro-RO" sz="2400" dirty="0">
                <a:effectLst>
                  <a:outerShdw blurRad="38100" dist="50800" dir="2700000" algn="tl">
                    <a:srgbClr val="000000">
                      <a:alpha val="48000"/>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4104" name="Slide Number Placeholder 7">
            <a:extLst>
              <a:ext uri="{FF2B5EF4-FFF2-40B4-BE49-F238E27FC236}">
                <a16:creationId xmlns:a16="http://schemas.microsoft.com/office/drawing/2014/main" xmlns="" id="{00EDA4B6-B87D-6E6A-F5D8-D5C08D11E4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ABBB628-49F2-4216-AD8C-191D4813AF7A}" type="slidenum">
              <a:rPr lang="es-ES" altLang="en-US">
                <a:solidFill>
                  <a:srgbClr val="002060"/>
                </a:solidFill>
              </a:rPr>
              <a:pPr eaLnBrk="1" fontAlgn="base" hangingPunct="1">
                <a:spcBef>
                  <a:spcPct val="0"/>
                </a:spcBef>
                <a:spcAft>
                  <a:spcPct val="0"/>
                </a:spcAft>
              </a:pPr>
              <a:t>2</a:t>
            </a:fld>
            <a:endParaRPr lang="es-ES" altLang="en-US">
              <a:solidFill>
                <a:srgbClr val="002060"/>
              </a:solidFill>
            </a:endParaRPr>
          </a:p>
        </p:txBody>
      </p:sp>
      <p:sp>
        <p:nvSpPr>
          <p:cNvPr id="14" name="Rectangle 13">
            <a:extLst>
              <a:ext uri="{FF2B5EF4-FFF2-40B4-BE49-F238E27FC236}">
                <a16:creationId xmlns:a16="http://schemas.microsoft.com/office/drawing/2014/main" xmlns="" id="{5D8F6FD0-12C0-8A03-CE0C-80641B8BCE8C}"/>
              </a:ext>
            </a:extLst>
          </p:cNvPr>
          <p:cNvSpPr/>
          <p:nvPr/>
        </p:nvSpPr>
        <p:spPr>
          <a:xfrm>
            <a:off x="1422400" y="182733"/>
            <a:ext cx="9144000" cy="938213"/>
          </a:xfrm>
          <a:prstGeom prst="rect">
            <a:avLst/>
          </a:prstGeom>
        </p:spPr>
        <p:txBody>
          <a:bodyPr>
            <a:spAutoFit/>
          </a:bodyPr>
          <a:lstStyle/>
          <a:p>
            <a:pPr marL="228600" indent="-228600" algn="ctr" eaLnBrk="0" fontAlgn="base" hangingPunct="0">
              <a:spcBef>
                <a:spcPct val="0"/>
              </a:spcBef>
              <a:spcAft>
                <a:spcPct val="0"/>
              </a:spcAft>
              <a:defRPr/>
            </a:pPr>
            <a:r>
              <a:rPr lang="ro-RO" sz="2400" b="1" dirty="0">
                <a:solidFill>
                  <a:schemeClr val="accent1">
                    <a:lumMod val="75000"/>
                  </a:schemeClr>
                </a:solidFill>
                <a:latin typeface="Arial" charset="0"/>
                <a:ea typeface="MS Mincho" pitchFamily="49" charset="-128"/>
                <a:cs typeface="Arial" panose="020B0604020202020204" pitchFamily="34" charset="0"/>
              </a:rPr>
              <a:t>INTRODUCERE</a:t>
            </a:r>
            <a:r>
              <a:rPr lang="ro-RO" sz="2400" b="1" dirty="0">
                <a:solidFill>
                  <a:srgbClr val="FFFFFF"/>
                </a:solidFill>
                <a:latin typeface="Arial" charset="0"/>
                <a:ea typeface="MS Mincho" pitchFamily="49" charset="-128"/>
                <a:cs typeface="Arial" panose="020B0604020202020204" pitchFamily="34" charset="0"/>
              </a:rPr>
              <a:t> </a:t>
            </a:r>
            <a:endParaRPr lang="en-US" sz="2400" b="1" dirty="0">
              <a:solidFill>
                <a:srgbClr val="FFFFFF"/>
              </a:solidFill>
              <a:latin typeface="Arial" charset="0"/>
              <a:ea typeface="MS Mincho" pitchFamily="49" charset="-128"/>
              <a:cs typeface="Arial" panose="020B0604020202020204" pitchFamily="34" charset="0"/>
            </a:endParaRPr>
          </a:p>
          <a:p>
            <a:pPr marL="228600" indent="-228600" algn="ctr" eaLnBrk="0" fontAlgn="base" hangingPunct="0">
              <a:spcBef>
                <a:spcPct val="0"/>
              </a:spcBef>
              <a:spcAft>
                <a:spcPct val="0"/>
              </a:spcAft>
              <a:defRPr/>
            </a:pPr>
            <a:endParaRPr lang="en-US" sz="700" b="1" dirty="0">
              <a:solidFill>
                <a:srgbClr val="FFFFFF"/>
              </a:solidFill>
              <a:latin typeface="Arial" charset="0"/>
              <a:ea typeface="MS Mincho" pitchFamily="49" charset="-128"/>
              <a:cs typeface="Arial" panose="020B0604020202020204" pitchFamily="34" charset="0"/>
            </a:endParaRPr>
          </a:p>
          <a:p>
            <a:pPr marL="228600" indent="-228600" algn="ctr" eaLnBrk="0" fontAlgn="base" hangingPunct="0">
              <a:spcBef>
                <a:spcPct val="0"/>
              </a:spcBef>
              <a:spcAft>
                <a:spcPct val="0"/>
              </a:spcAft>
              <a:defRPr/>
            </a:pPr>
            <a:r>
              <a:rPr lang="ro-RO" sz="2400" b="1" dirty="0">
                <a:solidFill>
                  <a:srgbClr val="002060"/>
                </a:solidFill>
                <a:latin typeface="Arial"/>
                <a:ea typeface="MS Mincho" pitchFamily="49" charset="-128"/>
                <a:cs typeface="Arial" panose="020B0604020202020204" pitchFamily="34" charset="0"/>
              </a:rPr>
              <a:t>Legislație de bază</a:t>
            </a:r>
            <a:endParaRPr lang="en-GB" sz="2400" dirty="0">
              <a:solidFill>
                <a:srgbClr val="002060"/>
              </a:solidFill>
              <a:latin typeface="Arial"/>
              <a:cs typeface="Arial" panose="020B0604020202020204" pitchFamily="34" charset="0"/>
            </a:endParaRPr>
          </a:p>
        </p:txBody>
      </p:sp>
      <p:sp>
        <p:nvSpPr>
          <p:cNvPr id="106502" name="Rectangle 6">
            <a:extLst>
              <a:ext uri="{FF2B5EF4-FFF2-40B4-BE49-F238E27FC236}">
                <a16:creationId xmlns:a16="http://schemas.microsoft.com/office/drawing/2014/main" xmlns="" id="{764AD8AA-03D6-F296-04EE-5E91C92F9BE4}"/>
              </a:ext>
            </a:extLst>
          </p:cNvPr>
          <p:cNvSpPr>
            <a:spLocks noChangeArrowheads="1"/>
          </p:cNvSpPr>
          <p:nvPr/>
        </p:nvSpPr>
        <p:spPr bwMode="auto">
          <a:xfrm>
            <a:off x="1200151" y="1388441"/>
            <a:ext cx="9938906" cy="2618409"/>
          </a:xfrm>
          <a:prstGeom prst="rect">
            <a:avLst/>
          </a:prstGeom>
          <a:noFill/>
          <a:ln w="9525">
            <a:noFill/>
            <a:miter lim="800000"/>
            <a:headEnd/>
            <a:tailEnd/>
          </a:ln>
          <a:effectLst/>
        </p:spPr>
        <p:txBody>
          <a:bodyPr wrap="square" anchor="ctr">
            <a:spAutoFit/>
          </a:bodyPr>
          <a:lstStyle/>
          <a:p>
            <a:pPr indent="457200" algn="just" fontAlgn="base">
              <a:lnSpc>
                <a:spcPct val="114000"/>
              </a:lnSpc>
              <a:spcBef>
                <a:spcPct val="0"/>
              </a:spcBef>
              <a:spcAft>
                <a:spcPct val="0"/>
              </a:spcAft>
              <a:buClr>
                <a:srgbClr val="002060"/>
              </a:buClr>
              <a:buFont typeface="Wingdings" pitchFamily="2" charset="2"/>
              <a:buChar char="§"/>
              <a:defRPr/>
            </a:pPr>
            <a:r>
              <a:rPr lang="ro-RO" sz="2400" dirty="0">
                <a:solidFill>
                  <a:srgbClr val="000000"/>
                </a:solidFill>
                <a:latin typeface="Arial"/>
                <a:ea typeface="Arial Unicode MS" pitchFamily="34" charset="-128"/>
                <a:cs typeface="Arial" panose="020B0604020202020204" pitchFamily="34" charset="0"/>
              </a:rPr>
              <a:t>Constituţi</a:t>
            </a:r>
            <a:r>
              <a:rPr lang="en-US" sz="2400" dirty="0">
                <a:solidFill>
                  <a:srgbClr val="000000"/>
                </a:solidFill>
                <a:latin typeface="Arial"/>
                <a:ea typeface="Arial Unicode MS" pitchFamily="34" charset="-128"/>
                <a:cs typeface="Arial" panose="020B0604020202020204" pitchFamily="34" charset="0"/>
              </a:rPr>
              <a:t>a </a:t>
            </a:r>
            <a:r>
              <a:rPr lang="ro-RO" sz="2400" dirty="0">
                <a:solidFill>
                  <a:srgbClr val="000000"/>
                </a:solidFill>
                <a:latin typeface="Arial"/>
                <a:ea typeface="Arial Unicode MS" pitchFamily="34" charset="-128"/>
                <a:cs typeface="Arial" panose="020B0604020202020204" pitchFamily="34" charset="0"/>
              </a:rPr>
              <a:t>României;</a:t>
            </a:r>
          </a:p>
          <a:p>
            <a:pPr indent="457200" algn="just" fontAlgn="base">
              <a:lnSpc>
                <a:spcPct val="114000"/>
              </a:lnSpc>
              <a:spcBef>
                <a:spcPct val="0"/>
              </a:spcBef>
              <a:spcAft>
                <a:spcPct val="0"/>
              </a:spcAft>
              <a:buClr>
                <a:srgbClr val="002060"/>
              </a:buClr>
              <a:buFont typeface="Wingdings" pitchFamily="2" charset="2"/>
              <a:buChar char="§"/>
              <a:defRPr/>
            </a:pPr>
            <a:r>
              <a:rPr lang="en-US" sz="2400" dirty="0">
                <a:solidFill>
                  <a:srgbClr val="000000"/>
                </a:solidFill>
                <a:latin typeface="Arial"/>
                <a:ea typeface="Arial Unicode MS" pitchFamily="34" charset="-128"/>
                <a:cs typeface="Arial" panose="020B0604020202020204" pitchFamily="34" charset="0"/>
              </a:rPr>
              <a:t>OUG nr. 57/2019 </a:t>
            </a:r>
            <a:r>
              <a:rPr lang="en-US" sz="2400" dirty="0" err="1">
                <a:solidFill>
                  <a:srgbClr val="000000"/>
                </a:solidFill>
                <a:latin typeface="Arial"/>
                <a:ea typeface="Arial Unicode MS" pitchFamily="34" charset="-128"/>
                <a:cs typeface="Arial" panose="020B0604020202020204" pitchFamily="34" charset="0"/>
              </a:rPr>
              <a:t>privind</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Codul</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administrativ</a:t>
            </a:r>
            <a:r>
              <a:rPr lang="en-US" sz="2400" dirty="0">
                <a:solidFill>
                  <a:srgbClr val="000000"/>
                </a:solidFill>
                <a:latin typeface="Arial"/>
                <a:ea typeface="Arial Unicode MS" pitchFamily="34" charset="-128"/>
                <a:cs typeface="Arial" panose="020B0604020202020204" pitchFamily="34" charset="0"/>
              </a:rPr>
              <a:t>, cu </a:t>
            </a:r>
            <a:r>
              <a:rPr lang="en-US" sz="2400" dirty="0" err="1">
                <a:solidFill>
                  <a:srgbClr val="000000"/>
                </a:solidFill>
                <a:latin typeface="Arial"/>
                <a:ea typeface="Arial Unicode MS" pitchFamily="34" charset="-128"/>
                <a:cs typeface="Arial" panose="020B0604020202020204" pitchFamily="34" charset="0"/>
              </a:rPr>
              <a:t>completările</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și</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modificările</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ulterioare</a:t>
            </a:r>
            <a:r>
              <a:rPr lang="en-US" sz="2400" dirty="0">
                <a:solidFill>
                  <a:srgbClr val="000000"/>
                </a:solidFill>
                <a:latin typeface="Arial"/>
                <a:ea typeface="Arial Unicode MS" pitchFamily="34" charset="-128"/>
                <a:cs typeface="Arial" panose="020B0604020202020204" pitchFamily="34" charset="0"/>
              </a:rPr>
              <a:t>;</a:t>
            </a:r>
          </a:p>
          <a:p>
            <a:pPr indent="457200" algn="just" fontAlgn="base">
              <a:lnSpc>
                <a:spcPct val="114000"/>
              </a:lnSpc>
              <a:spcBef>
                <a:spcPct val="0"/>
              </a:spcBef>
              <a:spcAft>
                <a:spcPct val="0"/>
              </a:spcAft>
              <a:buClr>
                <a:srgbClr val="002060"/>
              </a:buClr>
              <a:buFont typeface="Wingdings" pitchFamily="2" charset="2"/>
              <a:buChar char="§"/>
              <a:defRPr/>
            </a:pPr>
            <a:r>
              <a:rPr lang="en-US" sz="2400" dirty="0">
                <a:solidFill>
                  <a:srgbClr val="000000"/>
                </a:solidFill>
                <a:latin typeface="Arial"/>
                <a:ea typeface="Arial Unicode MS" pitchFamily="34" charset="-128"/>
                <a:cs typeface="Arial" panose="020B0604020202020204" pitchFamily="34" charset="0"/>
              </a:rPr>
              <a:t>HG nr. 906/2020 </a:t>
            </a:r>
            <a:r>
              <a:rPr lang="en-US" sz="2400" dirty="0" err="1">
                <a:solidFill>
                  <a:srgbClr val="000000"/>
                </a:solidFill>
                <a:latin typeface="Arial"/>
                <a:ea typeface="Arial Unicode MS" pitchFamily="34" charset="-128"/>
                <a:cs typeface="Arial" panose="020B0604020202020204" pitchFamily="34" charset="0"/>
              </a:rPr>
              <a:t>pentru</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punerea</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în</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aplicare</a:t>
            </a:r>
            <a:r>
              <a:rPr lang="en-US" sz="2400" dirty="0">
                <a:solidFill>
                  <a:srgbClr val="000000"/>
                </a:solidFill>
                <a:latin typeface="Arial"/>
                <a:ea typeface="Arial Unicode MS" pitchFamily="34" charset="-128"/>
                <a:cs typeface="Arial" panose="020B0604020202020204" pitchFamily="34" charset="0"/>
              </a:rPr>
              <a:t> a </a:t>
            </a:r>
            <a:r>
              <a:rPr lang="en-US" sz="2400" dirty="0" err="1">
                <a:solidFill>
                  <a:srgbClr val="000000"/>
                </a:solidFill>
                <a:latin typeface="Arial"/>
                <a:ea typeface="Arial Unicode MS" pitchFamily="34" charset="-128"/>
                <a:cs typeface="Arial" panose="020B0604020202020204" pitchFamily="34" charset="0"/>
              </a:rPr>
              <a:t>unor</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prevederi</a:t>
            </a:r>
            <a:r>
              <a:rPr lang="en-US" sz="2400" dirty="0">
                <a:solidFill>
                  <a:srgbClr val="000000"/>
                </a:solidFill>
                <a:latin typeface="Arial"/>
                <a:ea typeface="Arial Unicode MS" pitchFamily="34" charset="-128"/>
                <a:cs typeface="Arial" panose="020B0604020202020204" pitchFamily="34" charset="0"/>
              </a:rPr>
              <a:t> ale OUG nr. 57/2019 </a:t>
            </a:r>
            <a:r>
              <a:rPr lang="en-US" sz="2400" dirty="0" err="1">
                <a:solidFill>
                  <a:srgbClr val="000000"/>
                </a:solidFill>
                <a:latin typeface="Arial"/>
                <a:ea typeface="Arial Unicode MS" pitchFamily="34" charset="-128"/>
                <a:cs typeface="Arial" panose="020B0604020202020204" pitchFamily="34" charset="0"/>
              </a:rPr>
              <a:t>privind</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Codul</a:t>
            </a:r>
            <a:r>
              <a:rPr lang="en-US" sz="2400" dirty="0">
                <a:solidFill>
                  <a:srgbClr val="000000"/>
                </a:solidFill>
                <a:latin typeface="Arial"/>
                <a:ea typeface="Arial Unicode MS" pitchFamily="34" charset="-128"/>
                <a:cs typeface="Arial" panose="020B0604020202020204" pitchFamily="34" charset="0"/>
              </a:rPr>
              <a:t> </a:t>
            </a:r>
            <a:r>
              <a:rPr lang="en-US" sz="2400" dirty="0" err="1">
                <a:solidFill>
                  <a:srgbClr val="000000"/>
                </a:solidFill>
                <a:latin typeface="Arial"/>
                <a:ea typeface="Arial Unicode MS" pitchFamily="34" charset="-128"/>
                <a:cs typeface="Arial" panose="020B0604020202020204" pitchFamily="34" charset="0"/>
              </a:rPr>
              <a:t>administrativ</a:t>
            </a:r>
            <a:r>
              <a:rPr lang="ro-RO" sz="2400" dirty="0">
                <a:solidFill>
                  <a:srgbClr val="000000"/>
                </a:solidFill>
                <a:latin typeface="Arial"/>
                <a:ea typeface="Arial Unicode MS" pitchFamily="34" charset="-128"/>
                <a:cs typeface="Arial" panose="020B0604020202020204" pitchFamily="34" charset="0"/>
              </a:rPr>
              <a:t>.</a:t>
            </a:r>
            <a:endParaRPr lang="en-US" sz="2400" dirty="0">
              <a:solidFill>
                <a:srgbClr val="000000"/>
              </a:solidFill>
              <a:latin typeface="Arial"/>
              <a:ea typeface="Arial Unicode MS" pitchFamily="34" charset="-128"/>
              <a:cs typeface="Arial" panose="020B0604020202020204" pitchFamily="34" charset="0"/>
            </a:endParaRPr>
          </a:p>
          <a:p>
            <a:pPr indent="457200" fontAlgn="base">
              <a:lnSpc>
                <a:spcPct val="114000"/>
              </a:lnSpc>
              <a:spcBef>
                <a:spcPct val="0"/>
              </a:spcBef>
              <a:spcAft>
                <a:spcPct val="0"/>
              </a:spcAft>
              <a:buClr>
                <a:srgbClr val="002060"/>
              </a:buClr>
              <a:buFont typeface="Wingdings" pitchFamily="2" charset="2"/>
              <a:buChar char="§"/>
              <a:defRPr/>
            </a:pPr>
            <a:endParaRPr lang="en-US" sz="2400" dirty="0">
              <a:solidFill>
                <a:srgbClr val="000000"/>
              </a:solidFill>
              <a:latin typeface="Arial"/>
              <a:ea typeface="Arial Unicode MS" pitchFamily="34" charset="-12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939131BD-43A8-0CE8-E1A6-5EA6675316CF}"/>
              </a:ext>
            </a:extLst>
          </p:cNvPr>
          <p:cNvSpPr>
            <a:spLocks noChangeArrowheads="1"/>
          </p:cNvSpPr>
          <p:nvPr/>
        </p:nvSpPr>
        <p:spPr bwMode="auto">
          <a:xfrm>
            <a:off x="1952628" y="714375"/>
            <a:ext cx="1285875" cy="338138"/>
          </a:xfrm>
          <a:prstGeom prst="rect">
            <a:avLst/>
          </a:prstGeom>
          <a:noFill/>
          <a:ln w="9525">
            <a:noFill/>
            <a:miter lim="800000"/>
            <a:headEnd/>
            <a:tailEnd/>
          </a:ln>
          <a:effectLst/>
        </p:spPr>
        <p:txBody>
          <a:bodyPr anchor="ctr">
            <a:spAutoFit/>
          </a:bodyPr>
          <a:lstStyle/>
          <a:p>
            <a:pPr marL="228600" indent="-228600" algn="ctr" eaLnBrk="0" fontAlgn="base" hangingPunct="0">
              <a:spcBef>
                <a:spcPct val="0"/>
              </a:spcBef>
              <a:spcAft>
                <a:spcPct val="0"/>
              </a:spcAft>
              <a:defRPr/>
            </a:pPr>
            <a:r>
              <a:rPr lang="ro-RO" sz="1600" b="1" dirty="0">
                <a:solidFill>
                  <a:srgbClr val="FFFFFF"/>
                </a:solidFill>
                <a:latin typeface="Arial"/>
                <a:cs typeface="Arial" charset="0"/>
              </a:rPr>
              <a:t>I </a:t>
            </a:r>
            <a:endParaRPr lang="ro-RO" sz="1600" b="1" dirty="0">
              <a:solidFill>
                <a:srgbClr val="FFFFFF"/>
              </a:solidFill>
              <a:latin typeface="Arial"/>
              <a:cs typeface="Arial" panose="020B0604020202020204" pitchFamily="34" charset="0"/>
            </a:endParaRPr>
          </a:p>
        </p:txBody>
      </p:sp>
      <p:graphicFrame>
        <p:nvGraphicFramePr>
          <p:cNvPr id="11" name="Diagram 10">
            <a:extLst>
              <a:ext uri="{FF2B5EF4-FFF2-40B4-BE49-F238E27FC236}">
                <a16:creationId xmlns:a16="http://schemas.microsoft.com/office/drawing/2014/main" xmlns="" id="{B20DB9DF-0511-63AC-3791-055F32930C33}"/>
              </a:ext>
            </a:extLst>
          </p:cNvPr>
          <p:cNvGraphicFramePr/>
          <p:nvPr>
            <p:extLst>
              <p:ext uri="{D42A27DB-BD31-4B8C-83A1-F6EECF244321}">
                <p14:modId xmlns:p14="http://schemas.microsoft.com/office/powerpoint/2010/main" val="2708185695"/>
              </p:ext>
            </p:extLst>
          </p:nvPr>
        </p:nvGraphicFramePr>
        <p:xfrm>
          <a:off x="2238348" y="1052513"/>
          <a:ext cx="8810652" cy="480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4" name="Slide Number Placeholder 7">
            <a:extLst>
              <a:ext uri="{FF2B5EF4-FFF2-40B4-BE49-F238E27FC236}">
                <a16:creationId xmlns:a16="http://schemas.microsoft.com/office/drawing/2014/main" xmlns="" id="{20EC7EB0-B161-F4C8-A038-CD7403C3A0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693E17D2-151D-4648-90DB-1E8ADE2DB9CD}" type="slidenum">
              <a:rPr lang="es-ES" altLang="en-US">
                <a:solidFill>
                  <a:srgbClr val="002060"/>
                </a:solidFill>
              </a:rPr>
              <a:pPr eaLnBrk="1" fontAlgn="base" hangingPunct="1">
                <a:spcBef>
                  <a:spcPct val="0"/>
                </a:spcBef>
                <a:spcAft>
                  <a:spcPct val="0"/>
                </a:spcAft>
              </a:pPr>
              <a:t>3</a:t>
            </a:fld>
            <a:endParaRPr lang="es-ES" altLang="en-US">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a:extLst>
            <a:ext uri="{FF2B5EF4-FFF2-40B4-BE49-F238E27FC236}">
              <a16:creationId xmlns:a16="http://schemas.microsoft.com/office/drawing/2014/main" xmlns="" id="{94421A31-8DD5-0825-F1F4-B29B6C8F6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0D88AA9-160F-731A-E563-8D2A69110E5B}"/>
              </a:ext>
            </a:extLst>
          </p:cNvPr>
          <p:cNvSpPr>
            <a:spLocks noGrp="1"/>
          </p:cNvSpPr>
          <p:nvPr>
            <p:ph type="title"/>
          </p:nvPr>
        </p:nvSpPr>
        <p:spPr>
          <a:xfrm>
            <a:off x="495300" y="884238"/>
            <a:ext cx="10972800" cy="1143000"/>
          </a:xfrm>
          <a:solidFill>
            <a:schemeClr val="tx2">
              <a:lumMod val="60000"/>
              <a:lumOff val="40000"/>
            </a:schemeClr>
          </a:solidFill>
        </p:spPr>
        <p:txBody>
          <a:bodyPr>
            <a:noAutofit/>
            <a:scene3d>
              <a:camera prst="orthographicFront"/>
              <a:lightRig rig="threePt" dir="t"/>
            </a:scene3d>
            <a:sp3d extrusionH="19050" contourW="25400"/>
          </a:bodyPr>
          <a:lstStyle/>
          <a:p>
            <a:pPr algn="ctr"/>
            <a:r>
              <a:rPr lang="ro-RO" sz="4800" b="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rPr>
              <a:t>ANALIZA ACTIVITĂȚII</a:t>
            </a:r>
            <a:r>
              <a:rPr lang="en-US" sz="4800" b="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rPr>
              <a:t/>
            </a:r>
            <a:br>
              <a:rPr lang="en-US" sz="4800" b="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rPr>
            </a:br>
            <a:endParaRPr lang="en-GB" sz="48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xmlns="" id="{CA4D9FC6-7D09-83EA-9194-B2434A22CFF7}"/>
              </a:ext>
            </a:extLst>
          </p:cNvPr>
          <p:cNvSpPr>
            <a:spLocks noGrp="1"/>
          </p:cNvSpPr>
          <p:nvPr>
            <p:ph idx="1"/>
          </p:nvPr>
        </p:nvSpPr>
        <p:spPr>
          <a:xfrm>
            <a:off x="609600" y="2152650"/>
            <a:ext cx="10972800" cy="3973514"/>
          </a:xfrm>
        </p:spPr>
        <p:txBody>
          <a:bodyPr/>
          <a:lstStyle/>
          <a:p>
            <a:pPr marL="0" indent="0">
              <a:buNone/>
            </a:pPr>
            <a:endParaRPr lang="en-GB" sz="4000" dirty="0">
              <a:effectLst/>
              <a:latin typeface="Times New Roman" panose="02020603050405020304" pitchFamily="18" charset="0"/>
              <a:ea typeface="Times New Roman" panose="02020603050405020304" pitchFamily="18" charset="0"/>
            </a:endParaRPr>
          </a:p>
          <a:p>
            <a:pPr marL="0" indent="0" algn="just">
              <a:buNone/>
            </a:pPr>
            <a:r>
              <a:rPr lang="ro-RO" sz="4000" dirty="0">
                <a:effectLst/>
                <a:latin typeface="Times New Roman" panose="02020603050405020304" pitchFamily="18" charset="0"/>
                <a:ea typeface="Times New Roman" panose="02020603050405020304" pitchFamily="18" charset="0"/>
              </a:rPr>
              <a:t>       Pentru prezentarea</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activităților</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desfășurate</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în</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cadrul</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Colegiului</a:t>
            </a:r>
            <a:r>
              <a:rPr lang="en-GB" sz="4000" dirty="0">
                <a:effectLst/>
                <a:latin typeface="Times New Roman" panose="02020603050405020304" pitchFamily="18" charset="0"/>
                <a:ea typeface="Times New Roman" panose="02020603050405020304" pitchFamily="18" charset="0"/>
              </a:rPr>
              <a:t> Prefectural pe </a:t>
            </a:r>
            <a:r>
              <a:rPr lang="en-GB" sz="4000" dirty="0" err="1">
                <a:effectLst/>
                <a:latin typeface="Times New Roman" panose="02020603050405020304" pitchFamily="18" charset="0"/>
                <a:ea typeface="Times New Roman" panose="02020603050405020304" pitchFamily="18" charset="0"/>
              </a:rPr>
              <a:t>parcursul</a:t>
            </a:r>
            <a:r>
              <a:rPr lang="en-GB" sz="4000" dirty="0">
                <a:effectLst/>
                <a:latin typeface="Times New Roman" panose="02020603050405020304" pitchFamily="18" charset="0"/>
                <a:ea typeface="Times New Roman" panose="02020603050405020304" pitchFamily="18" charset="0"/>
              </a:rPr>
              <a:t> an</a:t>
            </a:r>
            <a:r>
              <a:rPr lang="ro-RO" sz="4000" dirty="0">
                <a:effectLst/>
                <a:latin typeface="Times New Roman" panose="02020603050405020304" pitchFamily="18" charset="0"/>
                <a:ea typeface="Times New Roman" panose="02020603050405020304" pitchFamily="18" charset="0"/>
              </a:rPr>
              <a:t>ului anterior</a:t>
            </a:r>
            <a:r>
              <a:rPr lang="ro-RO" sz="4000" dirty="0">
                <a:latin typeface="Times New Roman" panose="02020603050405020304" pitchFamily="18" charset="0"/>
                <a:ea typeface="Times New Roman" panose="02020603050405020304" pitchFamily="18" charset="0"/>
              </a:rPr>
              <a:t> și i</a:t>
            </a:r>
            <a:r>
              <a:rPr lang="en-GB" sz="4000" dirty="0" err="1">
                <a:effectLst/>
                <a:latin typeface="Times New Roman" panose="02020603050405020304" pitchFamily="18" charset="0"/>
                <a:ea typeface="Times New Roman" panose="02020603050405020304" pitchFamily="18" charset="0"/>
              </a:rPr>
              <a:t>dentificarea</a:t>
            </a:r>
            <a:r>
              <a:rPr lang="en-GB" sz="4000" dirty="0">
                <a:effectLst/>
                <a:latin typeface="Times New Roman" panose="02020603050405020304" pitchFamily="18" charset="0"/>
                <a:ea typeface="Times New Roman" panose="02020603050405020304" pitchFamily="18" charset="0"/>
              </a:rPr>
              <a:t> </a:t>
            </a:r>
            <a:r>
              <a:rPr lang="en-GB" sz="4000" dirty="0" err="1">
                <a:effectLst/>
                <a:latin typeface="Times New Roman" panose="02020603050405020304" pitchFamily="18" charset="0"/>
                <a:ea typeface="Times New Roman" panose="02020603050405020304" pitchFamily="18" charset="0"/>
              </a:rPr>
              <a:t>realizărilor</a:t>
            </a:r>
            <a:r>
              <a:rPr lang="ro-RO" sz="4000" dirty="0">
                <a:latin typeface="Times New Roman" panose="02020603050405020304" pitchFamily="18" charset="0"/>
                <a:ea typeface="Times New Roman" panose="02020603050405020304" pitchFamily="18" charset="0"/>
              </a:rPr>
              <a:t> urmează a fi evidențiați principalii indicatori specifici.  </a:t>
            </a:r>
            <a:endParaRPr lang="en-GB" sz="40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22133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DADDD2FC-DA14-C9C0-910C-53EB17C223FC}"/>
              </a:ext>
            </a:extLst>
          </p:cNvPr>
          <p:cNvSpPr>
            <a:spLocks noGrp="1" noChangeArrowheads="1"/>
          </p:cNvSpPr>
          <p:nvPr>
            <p:ph type="title"/>
          </p:nvPr>
        </p:nvSpPr>
        <p:spPr>
          <a:xfrm>
            <a:off x="1952627" y="5857875"/>
            <a:ext cx="2357439" cy="928688"/>
          </a:xfrm>
        </p:spPr>
        <p:txBody>
          <a:bodyPr/>
          <a:lstStyle/>
          <a:p>
            <a:pPr eaLnBrk="1" hangingPunct="1"/>
            <a:r>
              <a:rPr lang="en-GB" altLang="en-US" sz="700" b="1" dirty="0"/>
              <a:t> </a:t>
            </a:r>
            <a:r>
              <a:rPr lang="en-GB" altLang="en-US" sz="700" dirty="0"/>
              <a:t/>
            </a:r>
            <a:br>
              <a:rPr lang="en-GB" altLang="en-US" sz="700" dirty="0"/>
            </a:br>
            <a:r>
              <a:rPr lang="en-GB" altLang="en-US" sz="700" b="1" dirty="0"/>
              <a:t> </a:t>
            </a:r>
            <a:r>
              <a:rPr lang="en-GB" altLang="en-US" sz="700" dirty="0"/>
              <a:t/>
            </a:r>
            <a:br>
              <a:rPr lang="en-GB" altLang="en-US" sz="700" dirty="0"/>
            </a:br>
            <a:r>
              <a:rPr lang="en-GB" altLang="en-US" sz="700" b="1" dirty="0"/>
              <a:t> </a:t>
            </a:r>
            <a:r>
              <a:rPr lang="en-GB" altLang="en-US" sz="700" dirty="0"/>
              <a:t/>
            </a:r>
            <a:br>
              <a:rPr lang="en-GB" altLang="en-US" sz="700" dirty="0"/>
            </a:br>
            <a:endParaRPr lang="en-US" altLang="en-US" sz="700" dirty="0">
              <a:solidFill>
                <a:schemeClr val="tx1"/>
              </a:solidFill>
            </a:endParaRPr>
          </a:p>
        </p:txBody>
      </p:sp>
      <p:sp>
        <p:nvSpPr>
          <p:cNvPr id="34823" name="Slide Number Placeholder 8">
            <a:extLst>
              <a:ext uri="{FF2B5EF4-FFF2-40B4-BE49-F238E27FC236}">
                <a16:creationId xmlns:a16="http://schemas.microsoft.com/office/drawing/2014/main" xmlns="" id="{0DE4BE15-36AB-29B1-B969-E612F4DB15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38FBC44F-5B5B-41AA-A678-BB629D050760}" type="slidenum">
              <a:rPr lang="es-ES" altLang="en-US">
                <a:solidFill>
                  <a:srgbClr val="002060"/>
                </a:solidFill>
              </a:rPr>
              <a:pPr eaLnBrk="1" fontAlgn="base" hangingPunct="1">
                <a:spcBef>
                  <a:spcPct val="0"/>
                </a:spcBef>
                <a:spcAft>
                  <a:spcPct val="0"/>
                </a:spcAft>
              </a:pPr>
              <a:t>5</a:t>
            </a:fld>
            <a:endParaRPr lang="es-ES" altLang="en-US">
              <a:solidFill>
                <a:srgbClr val="002060"/>
              </a:solidFill>
            </a:endParaRPr>
          </a:p>
        </p:txBody>
      </p:sp>
      <p:sp>
        <p:nvSpPr>
          <p:cNvPr id="14" name="Rectangle 13">
            <a:extLst>
              <a:ext uri="{FF2B5EF4-FFF2-40B4-BE49-F238E27FC236}">
                <a16:creationId xmlns:a16="http://schemas.microsoft.com/office/drawing/2014/main" xmlns="" id="{3C7A7FEB-DC21-D93C-99CB-285534EB2961}"/>
              </a:ext>
            </a:extLst>
          </p:cNvPr>
          <p:cNvSpPr/>
          <p:nvPr/>
        </p:nvSpPr>
        <p:spPr>
          <a:xfrm>
            <a:off x="1504951" y="628650"/>
            <a:ext cx="9144000" cy="677108"/>
          </a:xfrm>
          <a:prstGeom prst="rect">
            <a:avLst/>
          </a:prstGeom>
        </p:spPr>
        <p:txBody>
          <a:bodyPr wrap="square">
            <a:spAutoFit/>
          </a:bodyPr>
          <a:lstStyle/>
          <a:p>
            <a:pPr marL="228600" indent="-228600" algn="ctr" eaLnBrk="0" fontAlgn="base" hangingPunct="0">
              <a:spcBef>
                <a:spcPct val="0"/>
              </a:spcBef>
              <a:spcAft>
                <a:spcPct val="0"/>
              </a:spcAft>
              <a:defRPr/>
            </a:pPr>
            <a:r>
              <a:rPr lang="ro-RO" sz="2400" b="1" dirty="0">
                <a:solidFill>
                  <a:srgbClr val="FFFFFF"/>
                </a:solidFill>
                <a:latin typeface="Arial"/>
                <a:cs typeface="Arial" charset="0"/>
              </a:rPr>
              <a:t>REALIZĂRI ÎN DOMENIUL PROPRIU DE COMPETENȚĂ</a:t>
            </a:r>
          </a:p>
          <a:p>
            <a:pPr marL="228600" indent="-228600" algn="ctr" eaLnBrk="0" fontAlgn="base" hangingPunct="0">
              <a:spcBef>
                <a:spcPct val="0"/>
              </a:spcBef>
              <a:spcAft>
                <a:spcPct val="0"/>
              </a:spcAft>
              <a:defRPr/>
            </a:pPr>
            <a:endParaRPr lang="ro-RO" sz="700" b="1" dirty="0">
              <a:solidFill>
                <a:srgbClr val="FFFFFF"/>
              </a:solidFill>
              <a:latin typeface="Arial"/>
              <a:cs typeface="Arial" charset="0"/>
            </a:endParaRPr>
          </a:p>
          <a:p>
            <a:pPr marL="228600" indent="-228600" algn="ctr" eaLnBrk="0" fontAlgn="base" hangingPunct="0">
              <a:spcBef>
                <a:spcPct val="0"/>
              </a:spcBef>
              <a:spcAft>
                <a:spcPct val="0"/>
              </a:spcAft>
              <a:defRPr/>
            </a:pPr>
            <a:endParaRPr lang="en-US" sz="700" b="1" dirty="0">
              <a:solidFill>
                <a:srgbClr val="FFFFFF"/>
              </a:solidFill>
              <a:latin typeface="Arial"/>
              <a:ea typeface="MS Mincho" pitchFamily="49" charset="-128"/>
              <a:cs typeface="Arial" panose="020B0604020202020204" pitchFamily="34" charset="0"/>
            </a:endParaRPr>
          </a:p>
        </p:txBody>
      </p:sp>
      <p:sp>
        <p:nvSpPr>
          <p:cNvPr id="11" name="Rectangle 10">
            <a:extLst>
              <a:ext uri="{FF2B5EF4-FFF2-40B4-BE49-F238E27FC236}">
                <a16:creationId xmlns:a16="http://schemas.microsoft.com/office/drawing/2014/main" xmlns="" id="{2602150F-ACF2-412E-AF14-56A96AC6D5D2}"/>
              </a:ext>
            </a:extLst>
          </p:cNvPr>
          <p:cNvSpPr/>
          <p:nvPr/>
        </p:nvSpPr>
        <p:spPr>
          <a:xfrm>
            <a:off x="1764868" y="1316642"/>
            <a:ext cx="8884083"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0"/>
              </a:spcBef>
              <a:spcAft>
                <a:spcPct val="0"/>
              </a:spcAft>
              <a:buClr>
                <a:srgbClr val="002060"/>
              </a:buClr>
              <a:buFont typeface="Wingdings" pitchFamily="2" charset="2"/>
              <a:buChar char="q"/>
              <a:defRPr/>
            </a:pPr>
            <a:r>
              <a:rPr lang="ro-RO" sz="2400" b="1" dirty="0" smtClean="0">
                <a:solidFill>
                  <a:srgbClr val="000000"/>
                </a:solidFill>
                <a:latin typeface="Tahoma" pitchFamily="34" charset="0"/>
                <a:ea typeface="Tahoma" pitchFamily="34" charset="0"/>
                <a:cs typeface="Tahoma" pitchFamily="34" charset="0"/>
              </a:rPr>
              <a:t> 51</a:t>
            </a:r>
            <a:r>
              <a:rPr lang="ro-RO" sz="2400" dirty="0" smtClean="0">
                <a:solidFill>
                  <a:srgbClr val="000000"/>
                </a:solidFill>
                <a:latin typeface="Tahoma" pitchFamily="34" charset="0"/>
                <a:ea typeface="Tahoma" pitchFamily="34" charset="0"/>
                <a:cs typeface="Tahoma" pitchFamily="34" charset="0"/>
              </a:rPr>
              <a:t> </a:t>
            </a:r>
            <a:r>
              <a:rPr lang="ro-RO" sz="2400" dirty="0">
                <a:solidFill>
                  <a:srgbClr val="000000"/>
                </a:solidFill>
                <a:latin typeface="Tahoma" pitchFamily="34" charset="0"/>
                <a:ea typeface="Tahoma" pitchFamily="34" charset="0"/>
                <a:cs typeface="Tahoma" pitchFamily="34" charset="0"/>
              </a:rPr>
              <a:t>de participanți și </a:t>
            </a:r>
            <a:r>
              <a:rPr lang="ro-RO" sz="2400" b="1" dirty="0">
                <a:solidFill>
                  <a:srgbClr val="000000"/>
                </a:solidFill>
                <a:latin typeface="Tahoma" pitchFamily="34" charset="0"/>
                <a:ea typeface="Tahoma" pitchFamily="34" charset="0"/>
                <a:cs typeface="Tahoma" pitchFamily="34" charset="0"/>
              </a:rPr>
              <a:t>48</a:t>
            </a:r>
            <a:r>
              <a:rPr lang="ro-RO" sz="2400" dirty="0">
                <a:solidFill>
                  <a:srgbClr val="000000"/>
                </a:solidFill>
                <a:latin typeface="Tahoma" pitchFamily="34" charset="0"/>
                <a:ea typeface="Tahoma" pitchFamily="34" charset="0"/>
                <a:cs typeface="Tahoma" pitchFamily="34" charset="0"/>
              </a:rPr>
              <a:t> servicii publice deconcentrate/autorități centrale reprezentate la nivel județean </a:t>
            </a:r>
          </a:p>
          <a:p>
            <a:pPr fontAlgn="base">
              <a:spcBef>
                <a:spcPct val="0"/>
              </a:spcBef>
              <a:spcAft>
                <a:spcPct val="0"/>
              </a:spcAft>
              <a:buClr>
                <a:srgbClr val="002060"/>
              </a:buClr>
              <a:buFont typeface="Wingdings" pitchFamily="2" charset="2"/>
              <a:buChar char="q"/>
              <a:defRPr/>
            </a:pPr>
            <a:r>
              <a:rPr lang="ro-RO" sz="2400" b="1" dirty="0" smtClean="0">
                <a:solidFill>
                  <a:srgbClr val="000000"/>
                </a:solidFill>
                <a:latin typeface="Tahoma" pitchFamily="34" charset="0"/>
                <a:ea typeface="Tahoma" pitchFamily="34" charset="0"/>
                <a:cs typeface="Tahoma" pitchFamily="34" charset="0"/>
              </a:rPr>
              <a:t> 12</a:t>
            </a:r>
            <a:r>
              <a:rPr lang="ro-RO" sz="2400" dirty="0" smtClean="0">
                <a:solidFill>
                  <a:srgbClr val="000000"/>
                </a:solidFill>
                <a:latin typeface="Tahoma" pitchFamily="34" charset="0"/>
                <a:ea typeface="Tahoma" pitchFamily="34" charset="0"/>
                <a:cs typeface="Tahoma" pitchFamily="34" charset="0"/>
              </a:rPr>
              <a:t> </a:t>
            </a:r>
            <a:r>
              <a:rPr lang="ro-RO" sz="2400" dirty="0">
                <a:solidFill>
                  <a:srgbClr val="000000"/>
                </a:solidFill>
                <a:latin typeface="Tahoma" pitchFamily="34" charset="0"/>
                <a:ea typeface="Tahoma" pitchFamily="34" charset="0"/>
                <a:cs typeface="Tahoma" pitchFamily="34" charset="0"/>
              </a:rPr>
              <a:t>ședințe ordinare (lunar) și o ședință extraordinară</a:t>
            </a:r>
          </a:p>
          <a:p>
            <a:pPr fontAlgn="base">
              <a:spcBef>
                <a:spcPct val="0"/>
              </a:spcBef>
              <a:spcAft>
                <a:spcPct val="0"/>
              </a:spcAft>
              <a:buClr>
                <a:srgbClr val="002060"/>
              </a:buClr>
              <a:buFont typeface="Wingdings" pitchFamily="2" charset="2"/>
              <a:buChar char="q"/>
              <a:defRPr/>
            </a:pPr>
            <a:r>
              <a:rPr lang="ro-RO" sz="2400" b="1" dirty="0" smtClean="0">
                <a:solidFill>
                  <a:srgbClr val="000000"/>
                </a:solidFill>
                <a:latin typeface="Tahoma" pitchFamily="34" charset="0"/>
                <a:ea typeface="Tahoma" pitchFamily="34" charset="0"/>
                <a:cs typeface="Tahoma" pitchFamily="34" charset="0"/>
              </a:rPr>
              <a:t> 2 </a:t>
            </a:r>
            <a:r>
              <a:rPr lang="ro-RO" sz="2400" dirty="0">
                <a:solidFill>
                  <a:srgbClr val="000000"/>
                </a:solidFill>
                <a:latin typeface="Tahoma" pitchFamily="34" charset="0"/>
                <a:ea typeface="Tahoma" pitchFamily="34" charset="0"/>
                <a:cs typeface="Tahoma" pitchFamily="34" charset="0"/>
              </a:rPr>
              <a:t>Hotărâri adoptate</a:t>
            </a:r>
          </a:p>
          <a:p>
            <a:pPr fontAlgn="base">
              <a:spcBef>
                <a:spcPct val="0"/>
              </a:spcBef>
              <a:spcAft>
                <a:spcPct val="0"/>
              </a:spcAft>
              <a:buClr>
                <a:srgbClr val="002060"/>
              </a:buClr>
              <a:buFont typeface="Wingdings" pitchFamily="2" charset="2"/>
              <a:buChar char="q"/>
              <a:defRPr/>
            </a:pPr>
            <a:r>
              <a:rPr lang="ro-RO" sz="2400" b="1" dirty="0" smtClean="0">
                <a:solidFill>
                  <a:srgbClr val="000000"/>
                </a:solidFill>
                <a:latin typeface="Tahoma" pitchFamily="34" charset="0"/>
                <a:ea typeface="Tahoma" pitchFamily="34" charset="0"/>
                <a:cs typeface="Tahoma" pitchFamily="34" charset="0"/>
              </a:rPr>
              <a:t> 49 </a:t>
            </a:r>
            <a:r>
              <a:rPr lang="ro-RO" sz="2400" dirty="0">
                <a:solidFill>
                  <a:srgbClr val="000000"/>
                </a:solidFill>
                <a:latin typeface="Tahoma" pitchFamily="34" charset="0"/>
                <a:ea typeface="Tahoma" pitchFamily="34" charset="0"/>
                <a:cs typeface="Tahoma" pitchFamily="34" charset="0"/>
              </a:rPr>
              <a:t>teme de interes general prezentate potrivit tematicii</a:t>
            </a:r>
          </a:p>
          <a:p>
            <a:pPr fontAlgn="base">
              <a:spcBef>
                <a:spcPct val="0"/>
              </a:spcBef>
              <a:spcAft>
                <a:spcPct val="0"/>
              </a:spcAft>
              <a:buClr>
                <a:srgbClr val="002060"/>
              </a:buClr>
              <a:buFont typeface="Wingdings" pitchFamily="2" charset="2"/>
              <a:buChar char="q"/>
              <a:defRPr/>
            </a:pPr>
            <a:r>
              <a:rPr lang="ro-RO" sz="2400" dirty="0">
                <a:solidFill>
                  <a:srgbClr val="000000"/>
                </a:solidFill>
                <a:latin typeface="Tahoma" pitchFamily="34" charset="0"/>
                <a:ea typeface="Tahoma" pitchFamily="34" charset="0"/>
                <a:cs typeface="Tahoma" pitchFamily="34" charset="0"/>
              </a:rPr>
              <a:t> </a:t>
            </a:r>
            <a:r>
              <a:rPr lang="ro-RO" sz="2400" b="1" dirty="0">
                <a:solidFill>
                  <a:srgbClr val="000000"/>
                </a:solidFill>
                <a:latin typeface="Tahoma" pitchFamily="34" charset="0"/>
                <a:ea typeface="Tahoma" pitchFamily="34" charset="0"/>
                <a:cs typeface="Tahoma" pitchFamily="34" charset="0"/>
              </a:rPr>
              <a:t>3</a:t>
            </a:r>
            <a:r>
              <a:rPr lang="ro-RO" sz="2400" dirty="0">
                <a:solidFill>
                  <a:srgbClr val="000000"/>
                </a:solidFill>
                <a:latin typeface="Tahoma" pitchFamily="34" charset="0"/>
                <a:ea typeface="Tahoma" pitchFamily="34" charset="0"/>
                <a:cs typeface="Tahoma" pitchFamily="34" charset="0"/>
              </a:rPr>
              <a:t> informări, altele decât cele stabilite în tematica orientativă aprobată</a:t>
            </a:r>
          </a:p>
          <a:p>
            <a:pPr fontAlgn="base">
              <a:spcBef>
                <a:spcPct val="0"/>
              </a:spcBef>
              <a:spcAft>
                <a:spcPct val="0"/>
              </a:spcAft>
              <a:buClr>
                <a:srgbClr val="002060"/>
              </a:buClr>
              <a:buFont typeface="Wingdings" pitchFamily="2" charset="2"/>
              <a:buChar char="q"/>
              <a:defRPr/>
            </a:pPr>
            <a:r>
              <a:rPr lang="ro-RO" sz="2400" dirty="0">
                <a:solidFill>
                  <a:srgbClr val="000000"/>
                </a:solidFill>
                <a:latin typeface="Tahoma" pitchFamily="34" charset="0"/>
                <a:ea typeface="Tahoma" pitchFamily="34" charset="0"/>
                <a:cs typeface="Tahoma" pitchFamily="34" charset="0"/>
              </a:rPr>
              <a:t> </a:t>
            </a:r>
            <a:r>
              <a:rPr lang="ro-RO" sz="2400" b="1" dirty="0">
                <a:solidFill>
                  <a:srgbClr val="000000"/>
                </a:solidFill>
                <a:latin typeface="Tahoma" pitchFamily="34" charset="0"/>
                <a:ea typeface="Tahoma" pitchFamily="34" charset="0"/>
                <a:cs typeface="Tahoma" pitchFamily="34" charset="0"/>
              </a:rPr>
              <a:t>4 </a:t>
            </a:r>
            <a:r>
              <a:rPr lang="ro-RO" sz="2400" dirty="0">
                <a:solidFill>
                  <a:srgbClr val="000000"/>
                </a:solidFill>
                <a:latin typeface="Tahoma" pitchFamily="34" charset="0"/>
                <a:ea typeface="Tahoma" pitchFamily="34" charset="0"/>
                <a:cs typeface="Tahoma" pitchFamily="34" charset="0"/>
              </a:rPr>
              <a:t>Rapoarte de activitate/informări cu privire la activitatea desfășurată</a:t>
            </a:r>
          </a:p>
          <a:p>
            <a:pPr fontAlgn="base">
              <a:spcBef>
                <a:spcPct val="0"/>
              </a:spcBef>
              <a:spcAft>
                <a:spcPct val="0"/>
              </a:spcAft>
              <a:buClr>
                <a:srgbClr val="002060"/>
              </a:buClr>
              <a:defRPr/>
            </a:pPr>
            <a:endParaRPr lang="ro-RO" sz="2000" dirty="0">
              <a:solidFill>
                <a:srgbClr val="000000"/>
              </a:solidFill>
              <a:latin typeface="Tahoma" pitchFamily="34" charset="0"/>
              <a:ea typeface="Tahoma" pitchFamily="34" charset="0"/>
              <a:cs typeface="Tahoma" pitchFamily="34" charset="0"/>
            </a:endParaRPr>
          </a:p>
          <a:p>
            <a:pPr fontAlgn="base">
              <a:spcBef>
                <a:spcPct val="0"/>
              </a:spcBef>
              <a:spcAft>
                <a:spcPct val="0"/>
              </a:spcAft>
              <a:buClr>
                <a:srgbClr val="002060"/>
              </a:buClr>
              <a:defRPr/>
            </a:pPr>
            <a:endParaRPr lang="en-GB" sz="2000" dirty="0">
              <a:solidFill>
                <a:srgbClr val="000000"/>
              </a:solidFill>
              <a:latin typeface="Tahoma" pitchFamily="34"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C1AEF646-EA97-ABAE-F83B-0B522E94B364}"/>
              </a:ext>
            </a:extLst>
          </p:cNvPr>
          <p:cNvSpPr>
            <a:spLocks noGrp="1" noChangeArrowheads="1"/>
          </p:cNvSpPr>
          <p:nvPr>
            <p:ph type="title"/>
          </p:nvPr>
        </p:nvSpPr>
        <p:spPr>
          <a:xfrm>
            <a:off x="1952627" y="5857875"/>
            <a:ext cx="2357439" cy="928688"/>
          </a:xfrm>
        </p:spPr>
        <p:txBody>
          <a:bodyPr/>
          <a:lstStyle/>
          <a:p>
            <a:pPr eaLnBrk="1" hangingPunct="1">
              <a:defRPr/>
            </a:pPr>
            <a:r>
              <a:rPr lang="ro-RO" sz="700" b="1" dirty="0">
                <a:latin typeface="+mn-lt"/>
              </a:rPr>
              <a:t>   </a:t>
            </a:r>
            <a:r>
              <a:rPr lang="en-GB" sz="700" dirty="0">
                <a:latin typeface="+mn-lt"/>
              </a:rPr>
              <a:t/>
            </a:r>
            <a:br>
              <a:rPr lang="en-GB" sz="700" dirty="0">
                <a:latin typeface="+mn-lt"/>
              </a:rPr>
            </a:br>
            <a:endParaRPr lang="en-US" sz="700" dirty="0">
              <a:solidFill>
                <a:schemeClr val="tx1"/>
              </a:solidFill>
              <a:latin typeface="+mn-lt"/>
            </a:endParaRPr>
          </a:p>
        </p:txBody>
      </p:sp>
      <p:sp>
        <p:nvSpPr>
          <p:cNvPr id="10249" name="Slide Number Placeholder 8">
            <a:extLst>
              <a:ext uri="{FF2B5EF4-FFF2-40B4-BE49-F238E27FC236}">
                <a16:creationId xmlns:a16="http://schemas.microsoft.com/office/drawing/2014/main" xmlns="" id="{D2B4D61E-13B8-92DC-F019-51819FF3DC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fld id="{971E5683-F93F-4568-8A5B-2873FD6594F2}" type="slidenum">
              <a:rPr lang="es-ES" altLang="en-US">
                <a:solidFill>
                  <a:srgbClr val="002060"/>
                </a:solidFill>
              </a:rPr>
              <a:pPr eaLnBrk="1" fontAlgn="base" hangingPunct="1">
                <a:spcBef>
                  <a:spcPct val="0"/>
                </a:spcBef>
                <a:spcAft>
                  <a:spcPct val="0"/>
                </a:spcAft>
              </a:pPr>
              <a:t>6</a:t>
            </a:fld>
            <a:endParaRPr lang="es-ES" altLang="en-US">
              <a:solidFill>
                <a:srgbClr val="002060"/>
              </a:solidFill>
            </a:endParaRPr>
          </a:p>
        </p:txBody>
      </p:sp>
      <p:sp>
        <p:nvSpPr>
          <p:cNvPr id="10" name="Rectangle 5">
            <a:extLst>
              <a:ext uri="{FF2B5EF4-FFF2-40B4-BE49-F238E27FC236}">
                <a16:creationId xmlns:a16="http://schemas.microsoft.com/office/drawing/2014/main" xmlns="" id="{FDE4E078-F089-7829-3238-57DEAA40A238}"/>
              </a:ext>
            </a:extLst>
          </p:cNvPr>
          <p:cNvSpPr>
            <a:spLocks noChangeArrowheads="1"/>
          </p:cNvSpPr>
          <p:nvPr/>
        </p:nvSpPr>
        <p:spPr bwMode="auto">
          <a:xfrm>
            <a:off x="1952628" y="714375"/>
            <a:ext cx="1285875" cy="338138"/>
          </a:xfrm>
          <a:prstGeom prst="rect">
            <a:avLst/>
          </a:prstGeom>
          <a:noFill/>
          <a:ln w="9525">
            <a:noFill/>
            <a:miter lim="800000"/>
            <a:headEnd/>
            <a:tailEnd/>
          </a:ln>
          <a:effectLst/>
        </p:spPr>
        <p:txBody>
          <a:bodyPr anchor="ctr">
            <a:spAutoFit/>
          </a:bodyPr>
          <a:lstStyle/>
          <a:p>
            <a:pPr marL="228600" indent="-228600" algn="ctr" eaLnBrk="0" fontAlgn="base" hangingPunct="0">
              <a:spcBef>
                <a:spcPct val="0"/>
              </a:spcBef>
              <a:spcAft>
                <a:spcPct val="0"/>
              </a:spcAft>
              <a:defRPr/>
            </a:pPr>
            <a:r>
              <a:rPr lang="ro-RO" sz="1600" b="1" dirty="0">
                <a:solidFill>
                  <a:srgbClr val="FFFFFF"/>
                </a:solidFill>
                <a:latin typeface="Arial"/>
                <a:cs typeface="Arial" charset="0"/>
              </a:rPr>
              <a:t> </a:t>
            </a:r>
            <a:endParaRPr lang="ro-RO" sz="1600" b="1" dirty="0">
              <a:solidFill>
                <a:srgbClr val="FFFFFF"/>
              </a:solidFill>
              <a:latin typeface="Arial"/>
              <a:cs typeface="Arial" panose="020B0604020202020204" pitchFamily="34" charset="0"/>
            </a:endParaRPr>
          </a:p>
        </p:txBody>
      </p:sp>
      <p:sp>
        <p:nvSpPr>
          <p:cNvPr id="16" name="Rectangle 6">
            <a:extLst>
              <a:ext uri="{FF2B5EF4-FFF2-40B4-BE49-F238E27FC236}">
                <a16:creationId xmlns:a16="http://schemas.microsoft.com/office/drawing/2014/main" xmlns="" id="{0FA1172B-8356-D2D1-6694-62D1F2B671E8}"/>
              </a:ext>
            </a:extLst>
          </p:cNvPr>
          <p:cNvSpPr>
            <a:spLocks noChangeArrowheads="1"/>
          </p:cNvSpPr>
          <p:nvPr/>
        </p:nvSpPr>
        <p:spPr bwMode="auto">
          <a:xfrm>
            <a:off x="1952629" y="717302"/>
            <a:ext cx="9158719" cy="5155642"/>
          </a:xfrm>
          <a:prstGeom prst="rect">
            <a:avLst/>
          </a:prstGeom>
          <a:noFill/>
          <a:ln w="28575">
            <a:solidFill>
              <a:srgbClr val="002060"/>
            </a:solidFill>
            <a:miter lim="800000"/>
            <a:headEnd/>
            <a:tailEnd/>
          </a:ln>
          <a:effectLst/>
        </p:spPr>
        <p:txBody>
          <a:bodyPr wrap="square" anchor="ctr">
            <a:spAutoFit/>
          </a:bodyPr>
          <a:lstStyle/>
          <a:p>
            <a:pPr algn="ctr" fontAlgn="base">
              <a:spcBef>
                <a:spcPct val="0"/>
              </a:spcBef>
              <a:spcAft>
                <a:spcPct val="0"/>
              </a:spcAft>
              <a:defRPr/>
            </a:pPr>
            <a:r>
              <a:rPr lang="ro-RO" sz="2000" b="1" dirty="0">
                <a:latin typeface="Tahoma" panose="020B0604030504040204" pitchFamily="34" charset="0"/>
                <a:ea typeface="Tahoma" panose="020B0604030504040204" pitchFamily="34" charset="0"/>
                <a:cs typeface="Tahoma" panose="020B0604030504040204" pitchFamily="34" charset="0"/>
              </a:rPr>
              <a:t>Î</a:t>
            </a:r>
            <a:r>
              <a:rPr lang="ro-RO" sz="2000" b="1" dirty="0">
                <a:effectLst/>
                <a:latin typeface="Tahoma" panose="020B0604030504040204" pitchFamily="34" charset="0"/>
                <a:ea typeface="Tahoma" panose="020B0604030504040204" pitchFamily="34" charset="0"/>
                <a:cs typeface="Tahoma" panose="020B0604030504040204" pitchFamily="34" charset="0"/>
              </a:rPr>
              <a:t>nafara tematicii stabilite inițial,  </a:t>
            </a:r>
            <a:endParaRPr lang="ro-RO" sz="2000" b="1" dirty="0" smtClean="0">
              <a:effectLst/>
              <a:latin typeface="Tahoma" panose="020B0604030504040204" pitchFamily="34" charset="0"/>
              <a:ea typeface="Tahoma" panose="020B0604030504040204" pitchFamily="34" charset="0"/>
              <a:cs typeface="Tahoma" panose="020B0604030504040204" pitchFamily="34" charset="0"/>
            </a:endParaRPr>
          </a:p>
          <a:p>
            <a:pPr algn="ctr" fontAlgn="base">
              <a:spcBef>
                <a:spcPct val="0"/>
              </a:spcBef>
              <a:spcAft>
                <a:spcPct val="0"/>
              </a:spcAft>
              <a:defRPr/>
            </a:pPr>
            <a:r>
              <a:rPr lang="ro-RO" sz="2000" b="1" dirty="0" smtClean="0">
                <a:effectLst/>
                <a:latin typeface="Tahoma" panose="020B0604030504040204" pitchFamily="34" charset="0"/>
                <a:ea typeface="Tahoma" panose="020B0604030504040204" pitchFamily="34" charset="0"/>
                <a:cs typeface="Tahoma" panose="020B0604030504040204" pitchFamily="34" charset="0"/>
              </a:rPr>
              <a:t>S-AU </a:t>
            </a:r>
            <a:r>
              <a:rPr lang="ro-RO" sz="2000" b="1" dirty="0">
                <a:effectLst/>
                <a:latin typeface="Tahoma" panose="020B0604030504040204" pitchFamily="34" charset="0"/>
                <a:ea typeface="Tahoma" panose="020B0604030504040204" pitchFamily="34" charset="0"/>
                <a:cs typeface="Tahoma" panose="020B0604030504040204" pitchFamily="34" charset="0"/>
              </a:rPr>
              <a:t>MAI DEZBĂTUT </a:t>
            </a:r>
            <a:r>
              <a:rPr lang="en-GB" sz="2000" b="1" dirty="0">
                <a:effectLst/>
                <a:latin typeface="Tahoma" panose="020B0604030504040204" pitchFamily="34" charset="0"/>
                <a:ea typeface="Tahoma" panose="020B0604030504040204" pitchFamily="34" charset="0"/>
                <a:cs typeface="Tahoma" panose="020B0604030504040204" pitchFamily="34" charset="0"/>
              </a:rPr>
              <a:t>TEME</a:t>
            </a:r>
            <a:r>
              <a:rPr lang="ro-RO" sz="2000" b="1" dirty="0">
                <a:effectLst/>
                <a:latin typeface="Tahoma" panose="020B0604030504040204" pitchFamily="34" charset="0"/>
                <a:ea typeface="Tahoma" panose="020B0604030504040204" pitchFamily="34" charset="0"/>
                <a:cs typeface="Tahoma" panose="020B0604030504040204" pitchFamily="34" charset="0"/>
              </a:rPr>
              <a:t> DE INTERES, precum </a:t>
            </a:r>
            <a:r>
              <a:rPr lang="ro-RO" sz="2000" b="1" dirty="0" smtClean="0">
                <a:effectLst/>
                <a:latin typeface="Tahoma" panose="020B0604030504040204" pitchFamily="34" charset="0"/>
                <a:ea typeface="Tahoma" panose="020B0604030504040204" pitchFamily="34" charset="0"/>
                <a:cs typeface="Tahoma" panose="020B0604030504040204" pitchFamily="34" charset="0"/>
              </a:rPr>
              <a:t>:</a:t>
            </a:r>
          </a:p>
          <a:p>
            <a:pPr algn="ctr" fontAlgn="base">
              <a:spcBef>
                <a:spcPct val="0"/>
              </a:spcBef>
              <a:spcAft>
                <a:spcPct val="0"/>
              </a:spcAft>
              <a:defRPr/>
            </a:pPr>
            <a:endParaRPr lang="ro-RO"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457200" fontAlgn="base">
              <a:lnSpc>
                <a:spcPct val="114000"/>
              </a:lnSpc>
              <a:spcBef>
                <a:spcPct val="0"/>
              </a:spcBef>
              <a:spcAft>
                <a:spcPct val="0"/>
              </a:spcAft>
              <a:buClr>
                <a:srgbClr val="002060"/>
              </a:buClr>
              <a:buFont typeface="Wingdings" pitchFamily="2" charset="2"/>
              <a:buChar char="ü"/>
              <a:defRPr/>
            </a:pP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Recensământul populației, date provizorii -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Direcţia</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Judeţeană</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de Statistică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Botoşani</a:t>
            </a:r>
            <a:endPar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457200" fontAlgn="base">
              <a:lnSpc>
                <a:spcPct val="114000"/>
              </a:lnSpc>
              <a:spcBef>
                <a:spcPct val="0"/>
              </a:spcBef>
              <a:spcAft>
                <a:spcPct val="0"/>
              </a:spcAft>
              <a:buClr>
                <a:srgbClr val="002060"/>
              </a:buClr>
              <a:buFont typeface="Wingdings" pitchFamily="2" charset="2"/>
              <a:buChar char="ü"/>
              <a:defRPr/>
            </a:pP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Startul campaniei de informare pentru primirea Cererilor de Plată în anul 2023-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Agenţia</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de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Plăţi</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şi</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Intervenţie</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pentru Agricultură- Centrul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Judeţean</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o-RO" sz="2400" dirty="0" err="1">
                <a:solidFill>
                  <a:srgbClr val="000000"/>
                </a:solidFill>
                <a:latin typeface="Tahoma" panose="020B0604030504040204" pitchFamily="34" charset="0"/>
                <a:ea typeface="Tahoma" panose="020B0604030504040204" pitchFamily="34" charset="0"/>
                <a:cs typeface="Tahoma" panose="020B0604030504040204" pitchFamily="34" charset="0"/>
              </a:rPr>
              <a:t>Botoşani</a:t>
            </a:r>
            <a:endPar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457200" fontAlgn="base">
              <a:lnSpc>
                <a:spcPct val="114000"/>
              </a:lnSpc>
              <a:spcBef>
                <a:spcPct val="0"/>
              </a:spcBef>
              <a:spcAft>
                <a:spcPct val="0"/>
              </a:spcAft>
              <a:buClr>
                <a:srgbClr val="002060"/>
              </a:buClr>
              <a:buFont typeface="Wingdings" pitchFamily="2" charset="2"/>
              <a:buChar char="ü"/>
              <a:defRPr/>
            </a:pP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Informare cu privire la rezultatele Campaniei Ziua de Curățenie </a:t>
            </a:r>
            <a:r>
              <a:rPr lang="ro-RO"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Națională - </a:t>
            </a:r>
            <a:r>
              <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rPr>
              <a:t>16 septembrie 2023 </a:t>
            </a:r>
            <a:endParaRPr lang="ro-RO" sz="2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457200" fontAlgn="base">
              <a:lnSpc>
                <a:spcPct val="114000"/>
              </a:lnSpc>
              <a:spcBef>
                <a:spcPct val="0"/>
              </a:spcBef>
              <a:spcAft>
                <a:spcPct val="0"/>
              </a:spcAft>
              <a:buClr>
                <a:srgbClr val="002060"/>
              </a:buClr>
              <a:buFont typeface="Wingdings" pitchFamily="2" charset="2"/>
              <a:buChar char="ü"/>
              <a:defRPr/>
            </a:pPr>
            <a:r>
              <a:rPr lang="ro-RO" sz="2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Informare privind organizarea și funcționarea cabinetelor medicale școlare la nivelul Județului Botoșani</a:t>
            </a:r>
            <a:endParaRPr lang="ro-RO"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fontAlgn="base">
              <a:lnSpc>
                <a:spcPct val="114000"/>
              </a:lnSpc>
              <a:spcBef>
                <a:spcPct val="0"/>
              </a:spcBef>
              <a:spcAft>
                <a:spcPct val="0"/>
              </a:spcAft>
              <a:buClr>
                <a:srgbClr val="002060"/>
              </a:buClr>
              <a:defRPr/>
            </a:pPr>
            <a:r>
              <a:rPr lang="ro-RO" sz="2000" dirty="0">
                <a:solidFill>
                  <a:srgbClr val="000000"/>
                </a:solidFill>
                <a:latin typeface="Arial" charset="0"/>
                <a:cs typeface="Arial" charset="0"/>
              </a:rPr>
              <a:t> </a:t>
            </a:r>
            <a:endParaRPr lang="en-US" sz="2000" dirty="0">
              <a:solidFill>
                <a:srgbClr val="000000"/>
              </a:solidFill>
              <a:latin typeface="Arial"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8E725-7650-141E-6129-5692F8D3A6C4}"/>
              </a:ext>
            </a:extLst>
          </p:cNvPr>
          <p:cNvSpPr>
            <a:spLocks noGrp="1"/>
          </p:cNvSpPr>
          <p:nvPr>
            <p:ph type="title"/>
          </p:nvPr>
        </p:nvSpPr>
        <p:spPr/>
        <p:txBody>
          <a:bodyPr>
            <a:normAutofit fontScale="90000"/>
          </a:bodyPr>
          <a:lstStyle/>
          <a:p>
            <a:pPr algn="ctr"/>
            <a:r>
              <a:rPr lang="ro-RO" dirty="0">
                <a:latin typeface="Tahoma "/>
                <a:ea typeface="Times New Roman" panose="02020603050405020304" pitchFamily="18" charset="0"/>
              </a:rPr>
              <a:t/>
            </a:r>
            <a:br>
              <a:rPr lang="ro-RO" dirty="0">
                <a:latin typeface="Tahoma "/>
                <a:ea typeface="Times New Roman" panose="02020603050405020304" pitchFamily="18" charset="0"/>
              </a:rPr>
            </a:br>
            <a:r>
              <a:rPr lang="ro-RO" dirty="0">
                <a:latin typeface="Tahoma "/>
                <a:ea typeface="Times New Roman" panose="02020603050405020304" pitchFamily="18" charset="0"/>
              </a:rPr>
              <a:t> </a:t>
            </a:r>
            <a:br>
              <a:rPr lang="ro-RO" dirty="0">
                <a:latin typeface="Tahoma "/>
                <a:ea typeface="Times New Roman" panose="02020603050405020304" pitchFamily="18" charset="0"/>
              </a:rPr>
            </a:br>
            <a:r>
              <a:rPr lang="ro-RO" dirty="0">
                <a:latin typeface="Tahoma "/>
                <a:ea typeface="Times New Roman" panose="02020603050405020304" pitchFamily="18" charset="0"/>
              </a:rPr>
              <a:t/>
            </a:r>
            <a:br>
              <a:rPr lang="ro-RO" dirty="0">
                <a:latin typeface="Tahoma "/>
                <a:ea typeface="Times New Roman" panose="02020603050405020304" pitchFamily="18" charset="0"/>
              </a:rPr>
            </a:br>
            <a:r>
              <a:rPr lang="ro-RO" dirty="0">
                <a:latin typeface="Tahoma "/>
                <a:ea typeface="Times New Roman" panose="02020603050405020304" pitchFamily="18" charset="0"/>
              </a:rPr>
              <a:t/>
            </a:r>
            <a:br>
              <a:rPr lang="ro-RO" dirty="0">
                <a:latin typeface="Tahoma "/>
                <a:ea typeface="Times New Roman" panose="02020603050405020304" pitchFamily="18" charset="0"/>
              </a:rPr>
            </a:br>
            <a:r>
              <a:rPr lang="ro-RO" dirty="0">
                <a:latin typeface="Tahoma "/>
                <a:ea typeface="Times New Roman" panose="02020603050405020304" pitchFamily="18" charset="0"/>
              </a:rPr>
              <a:t/>
            </a:r>
            <a:br>
              <a:rPr lang="ro-RO" dirty="0">
                <a:latin typeface="Tahoma "/>
                <a:ea typeface="Times New Roman" panose="02020603050405020304" pitchFamily="18" charset="0"/>
              </a:rPr>
            </a:br>
            <a:r>
              <a:rPr lang="ro-RO" dirty="0">
                <a:latin typeface="Tahoma "/>
                <a:ea typeface="Times New Roman" panose="02020603050405020304" pitchFamily="18" charset="0"/>
              </a:rPr>
              <a:t/>
            </a:r>
            <a:br>
              <a:rPr lang="ro-RO" dirty="0">
                <a:latin typeface="Tahoma "/>
                <a:ea typeface="Times New Roman" panose="02020603050405020304" pitchFamily="18" charset="0"/>
              </a:rPr>
            </a:br>
            <a:r>
              <a:rPr lang="en-GB" dirty="0">
                <a:latin typeface="Tahoma "/>
                <a:ea typeface="Times New Roman" panose="02020603050405020304" pitchFamily="18" charset="0"/>
              </a:rPr>
              <a:t/>
            </a:r>
            <a:br>
              <a:rPr lang="en-GB" dirty="0">
                <a:latin typeface="Tahoma "/>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xmlns="" id="{A8B3FBBF-F7DC-A929-C636-F2D2A0163895}"/>
              </a:ext>
            </a:extLst>
          </p:cNvPr>
          <p:cNvSpPr>
            <a:spLocks noGrp="1"/>
          </p:cNvSpPr>
          <p:nvPr>
            <p:ph idx="1"/>
          </p:nvPr>
        </p:nvSpPr>
        <p:spPr>
          <a:xfrm>
            <a:off x="381000" y="704088"/>
            <a:ext cx="10972800" cy="5391912"/>
          </a:xfrm>
        </p:spPr>
        <p:txBody>
          <a:bodyPr>
            <a:noAutofit/>
          </a:bodyPr>
          <a:lstStyle/>
          <a:p>
            <a:pPr marL="0" indent="0" algn="just">
              <a:buNone/>
            </a:pPr>
            <a:r>
              <a:rPr lang="en-GB" sz="2000" dirty="0">
                <a:effectLst/>
                <a:latin typeface="Tahoma "/>
                <a:ea typeface="Times New Roman" panose="02020603050405020304" pitchFamily="18" charset="0"/>
              </a:rPr>
              <a:t>   </a:t>
            </a:r>
            <a:r>
              <a:rPr lang="ro-RO" sz="2000" dirty="0">
                <a:effectLst/>
                <a:latin typeface="Tahoma "/>
                <a:ea typeface="Times New Roman" panose="02020603050405020304" pitchFamily="18" charset="0"/>
              </a:rPr>
              <a:t>    </a:t>
            </a:r>
            <a:r>
              <a:rPr lang="en-GB" sz="2400" dirty="0">
                <a:effectLst/>
                <a:latin typeface="Tahoma "/>
                <a:ea typeface="Times New Roman" panose="02020603050405020304" pitchFamily="18" charset="0"/>
              </a:rPr>
              <a:t>S</a:t>
            </a:r>
            <a:r>
              <a:rPr lang="ro-RO" sz="2400" dirty="0">
                <a:effectLst/>
                <a:latin typeface="Tahoma "/>
                <a:ea typeface="Times New Roman" panose="02020603050405020304" pitchFamily="18" charset="0"/>
              </a:rPr>
              <a:t>uplimentar, față de temele cuprinse în Tematica orientativă aprobată prin </a:t>
            </a:r>
            <a:r>
              <a:rPr lang="ro-RO" sz="2400" dirty="0" smtClean="0">
                <a:effectLst/>
                <a:latin typeface="Tahoma "/>
                <a:ea typeface="Times New Roman" panose="02020603050405020304" pitchFamily="18" charset="0"/>
              </a:rPr>
              <a:t>  H.C.P</a:t>
            </a:r>
            <a:r>
              <a:rPr lang="ro-RO" sz="2400" dirty="0">
                <a:latin typeface="Tahoma "/>
                <a:ea typeface="Times New Roman" panose="02020603050405020304" pitchFamily="18" charset="0"/>
              </a:rPr>
              <a:t>.</a:t>
            </a:r>
            <a:r>
              <a:rPr lang="ro-RO" sz="2400" dirty="0" smtClean="0">
                <a:effectLst/>
                <a:latin typeface="Tahoma "/>
                <a:ea typeface="Times New Roman" panose="02020603050405020304" pitchFamily="18" charset="0"/>
              </a:rPr>
              <a:t> nr</a:t>
            </a:r>
            <a:r>
              <a:rPr lang="ro-RO" sz="2400" dirty="0">
                <a:effectLst/>
                <a:latin typeface="Tahoma "/>
                <a:ea typeface="Times New Roman" panose="02020603050405020304" pitchFamily="18" charset="0"/>
              </a:rPr>
              <a:t>. 1/2023,  s</a:t>
            </a:r>
            <a:r>
              <a:rPr lang="en-GB" sz="2400" dirty="0">
                <a:effectLst/>
                <a:latin typeface="Tahoma "/>
                <a:ea typeface="Times New Roman" panose="02020603050405020304" pitchFamily="18" charset="0"/>
              </a:rPr>
              <a:t>-a </a:t>
            </a:r>
            <a:r>
              <a:rPr lang="en-GB" sz="2400" dirty="0" err="1">
                <a:effectLst/>
                <a:latin typeface="Tahoma "/>
                <a:ea typeface="Times New Roman" panose="02020603050405020304" pitchFamily="18" charset="0"/>
              </a:rPr>
              <a:t>analizat</a:t>
            </a:r>
            <a:r>
              <a:rPr lang="en-GB" sz="2400" dirty="0">
                <a:effectLst/>
                <a:latin typeface="Tahoma "/>
                <a:ea typeface="Times New Roman" panose="02020603050405020304" pitchFamily="18" charset="0"/>
              </a:rPr>
              <a:t> </a:t>
            </a:r>
            <a:r>
              <a:rPr lang="en-GB" sz="2400" dirty="0">
                <a:effectLst>
                  <a:outerShdw blurRad="38100" dist="38100" dir="2700000" algn="tl">
                    <a:srgbClr val="000000">
                      <a:alpha val="43137"/>
                    </a:srgbClr>
                  </a:outerShdw>
                </a:effectLst>
                <a:latin typeface="Tahoma "/>
                <a:ea typeface="Times New Roman" panose="02020603050405020304" pitchFamily="18" charset="0"/>
              </a:rPr>
              <a:t>ACTIVIT</a:t>
            </a:r>
            <a:r>
              <a:rPr lang="ro-RO" sz="2400" dirty="0">
                <a:effectLst>
                  <a:outerShdw blurRad="38100" dist="38100" dir="2700000" algn="tl">
                    <a:srgbClr val="000000">
                      <a:alpha val="43137"/>
                    </a:srgbClr>
                  </a:outerShdw>
                </a:effectLst>
                <a:latin typeface="Tahoma "/>
                <a:ea typeface="Times New Roman" panose="02020603050405020304" pitchFamily="18" charset="0"/>
              </a:rPr>
              <a:t>ATEA </a:t>
            </a:r>
            <a:r>
              <a:rPr lang="ro-RO" sz="2400" dirty="0">
                <a:effectLst/>
                <a:latin typeface="Tahoma "/>
                <a:ea typeface="Times New Roman" panose="02020603050405020304" pitchFamily="18" charset="0"/>
              </a:rPr>
              <a:t>următoarelor </a:t>
            </a:r>
            <a:r>
              <a:rPr lang="en-GB" sz="2400" dirty="0" err="1">
                <a:effectLst/>
                <a:latin typeface="Tahoma "/>
                <a:ea typeface="Times New Roman" panose="02020603050405020304" pitchFamily="18" charset="0"/>
              </a:rPr>
              <a:t>servicii</a:t>
            </a:r>
            <a:r>
              <a:rPr lang="en-GB" sz="2400" dirty="0">
                <a:effectLst/>
                <a:latin typeface="Tahoma "/>
                <a:ea typeface="Times New Roman" panose="02020603050405020304" pitchFamily="18" charset="0"/>
              </a:rPr>
              <a:t> </a:t>
            </a:r>
            <a:r>
              <a:rPr lang="en-GB" sz="2400" dirty="0" err="1">
                <a:effectLst/>
                <a:latin typeface="Tahoma "/>
                <a:ea typeface="Times New Roman" panose="02020603050405020304" pitchFamily="18" charset="0"/>
              </a:rPr>
              <a:t>publice</a:t>
            </a:r>
            <a:r>
              <a:rPr lang="en-GB" sz="2400" dirty="0">
                <a:effectLst/>
                <a:latin typeface="Tahoma "/>
                <a:ea typeface="Times New Roman" panose="02020603050405020304" pitchFamily="18" charset="0"/>
              </a:rPr>
              <a:t> deconcentrate</a:t>
            </a:r>
            <a:r>
              <a:rPr lang="ro-RO" sz="2400" dirty="0">
                <a:effectLst/>
                <a:latin typeface="Tahoma "/>
                <a:ea typeface="Times New Roman" panose="02020603050405020304" pitchFamily="18" charset="0"/>
              </a:rPr>
              <a:t>:</a:t>
            </a:r>
          </a:p>
          <a:p>
            <a:pPr algn="just">
              <a:defRPr/>
            </a:pPr>
            <a:r>
              <a:rPr lang="ro-RO" sz="2400" dirty="0">
                <a:latin typeface="Tahoma "/>
                <a:ea typeface="Times New Roman" panose="02020603050405020304" pitchFamily="18" charset="0"/>
              </a:rPr>
              <a:t>Direcţia  Judeţeană pentru Cultură </a:t>
            </a:r>
            <a:r>
              <a:rPr lang="ro-RO" sz="2400" dirty="0" err="1">
                <a:latin typeface="Tahoma "/>
                <a:ea typeface="Times New Roman" panose="02020603050405020304" pitchFamily="18" charset="0"/>
              </a:rPr>
              <a:t>Botoşani</a:t>
            </a:r>
            <a:r>
              <a:rPr lang="ro-RO" sz="2400" dirty="0">
                <a:latin typeface="Tahoma "/>
                <a:ea typeface="Times New Roman" panose="02020603050405020304" pitchFamily="18" charset="0"/>
              </a:rPr>
              <a:t> </a:t>
            </a:r>
            <a:r>
              <a:rPr lang="ro-RO" sz="2400" dirty="0" smtClean="0">
                <a:latin typeface="Tahoma "/>
                <a:ea typeface="Times New Roman" panose="02020603050405020304" pitchFamily="18" charset="0"/>
              </a:rPr>
              <a:t>- Informare </a:t>
            </a:r>
            <a:r>
              <a:rPr kumimoji="0" lang="ro-RO" sz="2400" b="0" i="0" u="none" strike="noStrike" kern="1200" cap="none" spc="0" normalizeH="0" baseline="0" noProof="0" dirty="0">
                <a:ln>
                  <a:noFill/>
                </a:ln>
                <a:effectLst/>
                <a:uLnTx/>
                <a:uFillTx/>
                <a:latin typeface="Tahoma "/>
                <a:ea typeface="Times New Roman" panose="02020603050405020304" pitchFamily="18" charset="0"/>
              </a:rPr>
              <a:t>cu privire la activitatea la </a:t>
            </a:r>
            <a:r>
              <a:rPr kumimoji="0" lang="ro-RO" sz="2400" b="0" i="0" u="none" strike="noStrike" kern="1200" cap="none" spc="0" normalizeH="0" baseline="0" noProof="0" dirty="0">
                <a:ln>
                  <a:noFill/>
                </a:ln>
                <a:effectLst>
                  <a:outerShdw blurRad="38100" dist="38100" dir="2700000" algn="tl">
                    <a:srgbClr val="000000">
                      <a:alpha val="43137"/>
                    </a:srgbClr>
                  </a:outerShdw>
                </a:effectLst>
                <a:uLnTx/>
                <a:uFillTx/>
                <a:latin typeface="Tahoma "/>
                <a:ea typeface="Times New Roman" panose="02020603050405020304" pitchFamily="18" charset="0"/>
              </a:rPr>
              <a:t>7 luni</a:t>
            </a:r>
            <a:r>
              <a:rPr kumimoji="0" lang="ro-RO" sz="2400" b="0" i="0" u="none" strike="noStrike" kern="1200" cap="none" spc="0" normalizeH="0" baseline="0" noProof="0" dirty="0">
                <a:ln>
                  <a:noFill/>
                </a:ln>
                <a:effectLst/>
                <a:uLnTx/>
                <a:uFillTx/>
                <a:latin typeface="Tahoma "/>
                <a:ea typeface="Times New Roman" panose="02020603050405020304" pitchFamily="18" charset="0"/>
              </a:rPr>
              <a:t>;</a:t>
            </a:r>
          </a:p>
          <a:p>
            <a:pPr algn="just">
              <a:defRPr/>
            </a:pPr>
            <a:r>
              <a:rPr kumimoji="0" lang="ro-RO" sz="2400" b="0" i="0" u="none" strike="noStrike" kern="1200" cap="none" spc="0" normalizeH="0" baseline="0" noProof="0" dirty="0">
                <a:ln>
                  <a:noFill/>
                </a:ln>
                <a:effectLst/>
                <a:uLnTx/>
                <a:uFillTx/>
                <a:latin typeface="Tahoma "/>
                <a:ea typeface="Times New Roman" panose="02020603050405020304" pitchFamily="18" charset="0"/>
              </a:rPr>
              <a:t>Inspectoratul Teritorial pentru Calitatea Semințelor și Materialului Săditor </a:t>
            </a:r>
            <a:r>
              <a:rPr kumimoji="0" lang="ro-RO" sz="2400" b="0" i="0" u="none" strike="noStrike" kern="1200" cap="none" spc="0" normalizeH="0" baseline="0" noProof="0" dirty="0" smtClean="0">
                <a:ln>
                  <a:noFill/>
                </a:ln>
                <a:effectLst/>
                <a:uLnTx/>
                <a:uFillTx/>
                <a:latin typeface="Tahoma "/>
                <a:ea typeface="Times New Roman" panose="02020603050405020304" pitchFamily="18" charset="0"/>
              </a:rPr>
              <a:t>Botoșani - </a:t>
            </a:r>
            <a:r>
              <a:rPr kumimoji="0" lang="ro-RO" sz="2400" b="0" i="0" u="none" strike="noStrike" kern="1200" cap="none" spc="0" normalizeH="0" baseline="0" noProof="0" dirty="0">
                <a:ln>
                  <a:noFill/>
                </a:ln>
                <a:effectLst/>
                <a:uLnTx/>
                <a:uFillTx/>
                <a:latin typeface="Tahoma "/>
                <a:ea typeface="Times New Roman" panose="02020603050405020304" pitchFamily="18" charset="0"/>
              </a:rPr>
              <a:t>Informare î</a:t>
            </a:r>
            <a:r>
              <a:rPr kumimoji="0" lang="en-GB" sz="2400" b="0" i="0" u="none" strike="noStrike" kern="1200" cap="none" spc="0" normalizeH="0" baseline="0" noProof="0" dirty="0">
                <a:ln>
                  <a:noFill/>
                </a:ln>
                <a:effectLst/>
                <a:uLnTx/>
                <a:uFillTx/>
                <a:latin typeface="Tahoma "/>
                <a:ea typeface="Times New Roman" panose="02020603050405020304" pitchFamily="18" charset="0"/>
              </a:rPr>
              <a:t>n </a:t>
            </a:r>
            <a:r>
              <a:rPr kumimoji="0" lang="en-GB" sz="2400" b="0" i="0" u="none" strike="noStrike" kern="1200" cap="none" spc="0" normalizeH="0" baseline="0" noProof="0" dirty="0">
                <a:ln>
                  <a:noFill/>
                </a:ln>
                <a:effectLst>
                  <a:outerShdw blurRad="38100" dist="38100" dir="2700000" algn="tl">
                    <a:srgbClr val="000000">
                      <a:alpha val="43137"/>
                    </a:srgbClr>
                  </a:outerShdw>
                </a:effectLst>
                <a:uLnTx/>
                <a:uFillTx/>
                <a:latin typeface="Tahoma "/>
                <a:ea typeface="Times New Roman" panose="02020603050405020304" pitchFamily="18" charset="0"/>
              </a:rPr>
              <a:t>luna</a:t>
            </a:r>
            <a:r>
              <a:rPr kumimoji="0" lang="ro-RO" sz="2400" b="0" i="0" u="none" strike="noStrike" kern="1200" cap="none" spc="0" normalizeH="0" baseline="0" noProof="0" dirty="0">
                <a:ln>
                  <a:noFill/>
                </a:ln>
                <a:effectLst>
                  <a:outerShdw blurRad="38100" dist="38100" dir="2700000" algn="tl">
                    <a:srgbClr val="000000">
                      <a:alpha val="43137"/>
                    </a:srgbClr>
                  </a:outerShdw>
                </a:effectLst>
                <a:uLnTx/>
                <a:uFillTx/>
                <a:latin typeface="Tahoma "/>
                <a:ea typeface="Times New Roman" panose="02020603050405020304" pitchFamily="18" charset="0"/>
              </a:rPr>
              <a:t> iulie 2023</a:t>
            </a:r>
            <a:r>
              <a:rPr kumimoji="0" lang="en-GB" sz="2400" b="0" i="0" u="none" strike="noStrike" kern="1200" cap="none" spc="0" normalizeH="0" baseline="0" noProof="0" dirty="0">
                <a:ln>
                  <a:noFill/>
                </a:ln>
                <a:effectLst/>
                <a:uLnTx/>
                <a:uFillTx/>
                <a:latin typeface="Tahoma "/>
                <a:ea typeface="Times New Roman" panose="02020603050405020304" pitchFamily="18" charset="0"/>
              </a:rPr>
              <a:t> </a:t>
            </a:r>
            <a:r>
              <a:rPr kumimoji="0" lang="ro-RO" sz="2400" b="0" i="0" u="none" strike="noStrike" kern="1200" cap="none" spc="0" normalizeH="0" baseline="0" noProof="0" dirty="0">
                <a:ln>
                  <a:noFill/>
                </a:ln>
                <a:effectLst/>
                <a:uLnTx/>
                <a:uFillTx/>
                <a:latin typeface="Tahoma "/>
                <a:ea typeface="Times New Roman" panose="02020603050405020304" pitchFamily="18" charset="0"/>
              </a:rPr>
              <a:t>cu privire la </a:t>
            </a:r>
            <a:r>
              <a:rPr kumimoji="0" lang="ro-RO" sz="2400" b="0" i="0" u="none" strike="noStrike" kern="1200" cap="none" spc="0" normalizeH="0" baseline="0" noProof="0" dirty="0" smtClean="0">
                <a:ln>
                  <a:noFill/>
                </a:ln>
                <a:effectLst/>
                <a:uLnTx/>
                <a:uFillTx/>
                <a:latin typeface="Tahoma "/>
                <a:ea typeface="Times New Roman" panose="02020603050405020304" pitchFamily="18" charset="0"/>
              </a:rPr>
              <a:t>situația </a:t>
            </a:r>
            <a:r>
              <a:rPr kumimoji="0" lang="ro-RO" sz="2400" b="0" i="0" u="none" strike="noStrike" kern="1200" cap="none" spc="0" normalizeH="0" baseline="0" noProof="0" dirty="0">
                <a:ln>
                  <a:noFill/>
                </a:ln>
                <a:effectLst/>
                <a:uLnTx/>
                <a:uFillTx/>
                <a:latin typeface="Tahoma "/>
                <a:ea typeface="Times New Roman" panose="02020603050405020304" pitchFamily="18" charset="0"/>
              </a:rPr>
              <a:t>actuală a ITCSMS Botoșani;</a:t>
            </a:r>
          </a:p>
          <a:p>
            <a:pPr algn="just">
              <a:defRPr/>
            </a:pPr>
            <a:r>
              <a:rPr lang="ro-RO" sz="2400" dirty="0">
                <a:latin typeface="Tahoma "/>
                <a:ea typeface="Times New Roman" panose="02020603050405020304" pitchFamily="18" charset="0"/>
              </a:rPr>
              <a:t>Inspectoratului Teritorial de Muncă Botoşani - Informare </a:t>
            </a:r>
            <a:r>
              <a:rPr kumimoji="0" lang="ro-RO" sz="2400" b="0" i="0" u="none" strike="noStrike" kern="1200" cap="none" spc="0" normalizeH="0" baseline="0" noProof="0" dirty="0">
                <a:ln>
                  <a:noFill/>
                </a:ln>
                <a:effectLst/>
                <a:uLnTx/>
                <a:uFillTx/>
                <a:latin typeface="Tahoma "/>
                <a:ea typeface="Times New Roman" panose="02020603050405020304" pitchFamily="18" charset="0"/>
              </a:rPr>
              <a:t>cu privire la activitatea la primele </a:t>
            </a:r>
            <a:r>
              <a:rPr kumimoji="0" lang="ro-RO" sz="2400" b="0" i="0" u="none" strike="noStrike" kern="1200" cap="none" spc="0" normalizeH="0" baseline="0" noProof="0" dirty="0">
                <a:ln>
                  <a:noFill/>
                </a:ln>
                <a:effectLst>
                  <a:outerShdw blurRad="38100" dist="38100" dir="2700000" algn="tl">
                    <a:srgbClr val="000000">
                      <a:alpha val="43137"/>
                    </a:srgbClr>
                  </a:outerShdw>
                </a:effectLst>
                <a:uLnTx/>
                <a:uFillTx/>
                <a:latin typeface="Tahoma "/>
                <a:ea typeface="Times New Roman" panose="02020603050405020304" pitchFamily="18" charset="0"/>
              </a:rPr>
              <a:t>8 luni</a:t>
            </a:r>
            <a:r>
              <a:rPr kumimoji="0" lang="ro-RO" sz="2400" b="0" i="0" u="none" strike="noStrike" kern="1200" cap="none" spc="0" normalizeH="0" baseline="0" noProof="0" dirty="0">
                <a:ln>
                  <a:noFill/>
                </a:ln>
                <a:effectLst/>
                <a:uLnTx/>
                <a:uFillTx/>
                <a:latin typeface="Tahoma "/>
                <a:ea typeface="Times New Roman" panose="02020603050405020304" pitchFamily="18" charset="0"/>
              </a:rPr>
              <a:t>; </a:t>
            </a:r>
          </a:p>
          <a:p>
            <a:pPr algn="just">
              <a:defRPr/>
            </a:pPr>
            <a:r>
              <a:rPr lang="ro-RO" sz="2400" dirty="0" err="1">
                <a:latin typeface="Tahoma "/>
                <a:ea typeface="Times New Roman" panose="02020603050405020304" pitchFamily="18" charset="0"/>
              </a:rPr>
              <a:t>Direcţia</a:t>
            </a:r>
            <a:r>
              <a:rPr lang="ro-RO" sz="2400" dirty="0">
                <a:latin typeface="Tahoma "/>
                <a:ea typeface="Times New Roman" panose="02020603050405020304" pitchFamily="18" charset="0"/>
              </a:rPr>
              <a:t> </a:t>
            </a:r>
            <a:r>
              <a:rPr lang="ro-RO" sz="2400" dirty="0" err="1">
                <a:latin typeface="Tahoma "/>
                <a:ea typeface="Times New Roman" panose="02020603050405020304" pitchFamily="18" charset="0"/>
              </a:rPr>
              <a:t>Judeţeană</a:t>
            </a:r>
            <a:r>
              <a:rPr lang="ro-RO" sz="2400" dirty="0">
                <a:latin typeface="Tahoma "/>
                <a:ea typeface="Times New Roman" panose="02020603050405020304" pitchFamily="18" charset="0"/>
              </a:rPr>
              <a:t> pentru Sport </a:t>
            </a:r>
            <a:r>
              <a:rPr lang="ro-RO" sz="2400" dirty="0" err="1">
                <a:latin typeface="Tahoma "/>
                <a:ea typeface="Times New Roman" panose="02020603050405020304" pitchFamily="18" charset="0"/>
              </a:rPr>
              <a:t>şi</a:t>
            </a:r>
            <a:r>
              <a:rPr lang="ro-RO" sz="2400" dirty="0">
                <a:latin typeface="Tahoma "/>
                <a:ea typeface="Times New Roman" panose="02020603050405020304" pitchFamily="18" charset="0"/>
              </a:rPr>
              <a:t> Tineret </a:t>
            </a:r>
            <a:r>
              <a:rPr lang="ro-RO" sz="2400" dirty="0" err="1">
                <a:latin typeface="Tahoma "/>
                <a:ea typeface="Times New Roman" panose="02020603050405020304" pitchFamily="18" charset="0"/>
              </a:rPr>
              <a:t>Botoşani</a:t>
            </a:r>
            <a:r>
              <a:rPr lang="ro-RO" sz="2400" dirty="0">
                <a:latin typeface="Tahoma "/>
                <a:ea typeface="Times New Roman" panose="02020603050405020304" pitchFamily="18" charset="0"/>
              </a:rPr>
              <a:t> </a:t>
            </a:r>
            <a:r>
              <a:rPr lang="ro-RO" sz="2400" dirty="0" smtClean="0">
                <a:latin typeface="Tahoma "/>
                <a:ea typeface="Times New Roman" panose="02020603050405020304" pitchFamily="18" charset="0"/>
              </a:rPr>
              <a:t>- Indicatorii </a:t>
            </a:r>
            <a:r>
              <a:rPr kumimoji="0" lang="ro-RO" sz="2400" b="0" i="0" u="none" strike="noStrike" kern="1200" cap="none" spc="0" normalizeH="0" baseline="0" noProof="0" dirty="0">
                <a:ln>
                  <a:noFill/>
                </a:ln>
                <a:effectLst/>
                <a:uLnTx/>
                <a:uFillTx/>
                <a:latin typeface="Tahoma "/>
                <a:ea typeface="Times New Roman" panose="02020603050405020304" pitchFamily="18" charset="0"/>
              </a:rPr>
              <a:t>de performanță urmăriți, </a:t>
            </a:r>
            <a:r>
              <a:rPr kumimoji="0" lang="ro-RO" sz="2400" b="0" i="0" u="none" strike="noStrike" kern="1200" cap="none" spc="0" normalizeH="0" baseline="0" noProof="0" dirty="0" err="1">
                <a:ln>
                  <a:noFill/>
                </a:ln>
                <a:effectLst/>
                <a:uLnTx/>
                <a:uFillTx/>
                <a:latin typeface="Tahoma "/>
                <a:ea typeface="Times New Roman" panose="02020603050405020304" pitchFamily="18" charset="0"/>
              </a:rPr>
              <a:t>deficienţe</a:t>
            </a:r>
            <a:r>
              <a:rPr kumimoji="0" lang="ro-RO" sz="2400" b="0" i="0" u="none" strike="noStrike" kern="1200" cap="none" spc="0" normalizeH="0" baseline="0" noProof="0" dirty="0">
                <a:ln>
                  <a:noFill/>
                </a:ln>
                <a:effectLst/>
                <a:uLnTx/>
                <a:uFillTx/>
                <a:latin typeface="Tahoma "/>
                <a:ea typeface="Times New Roman" panose="02020603050405020304" pitchFamily="18" charset="0"/>
              </a:rPr>
              <a:t> constatate, măsuri dispuse pentru </a:t>
            </a:r>
            <a:r>
              <a:rPr kumimoji="0" lang="ro-RO" sz="2400" b="0" i="0" u="none" strike="noStrike" kern="1200" cap="none" spc="0" normalizeH="0" baseline="0" noProof="0" dirty="0" err="1">
                <a:ln>
                  <a:noFill/>
                </a:ln>
                <a:effectLst/>
                <a:uLnTx/>
                <a:uFillTx/>
                <a:latin typeface="Tahoma "/>
                <a:ea typeface="Times New Roman" panose="02020603050405020304" pitchFamily="18" charset="0"/>
              </a:rPr>
              <a:t>îmbunătăţirea</a:t>
            </a:r>
            <a:r>
              <a:rPr kumimoji="0" lang="ro-RO" sz="2400" b="0" i="0" u="none" strike="noStrike" kern="1200" cap="none" spc="0" normalizeH="0" baseline="0" noProof="0" dirty="0">
                <a:ln>
                  <a:noFill/>
                </a:ln>
                <a:effectLst/>
                <a:uLnTx/>
                <a:uFillTx/>
                <a:latin typeface="Tahoma "/>
                <a:ea typeface="Times New Roman" panose="02020603050405020304" pitchFamily="18" charset="0"/>
              </a:rPr>
              <a:t> </a:t>
            </a:r>
            <a:r>
              <a:rPr kumimoji="0" lang="ro-RO" sz="2400" b="0" i="0" u="none" strike="noStrike" kern="1200" cap="none" spc="0" normalizeH="0" baseline="0" noProof="0" dirty="0" err="1">
                <a:ln>
                  <a:noFill/>
                </a:ln>
                <a:effectLst/>
                <a:uLnTx/>
                <a:uFillTx/>
                <a:latin typeface="Tahoma "/>
                <a:ea typeface="Times New Roman" panose="02020603050405020304" pitchFamily="18" charset="0"/>
              </a:rPr>
              <a:t>activităţii</a:t>
            </a:r>
            <a:r>
              <a:rPr kumimoji="0" lang="ro-RO" sz="2400" b="0" i="0" u="none" strike="noStrike" kern="1200" cap="none" spc="0" normalizeH="0" baseline="0" noProof="0" dirty="0">
                <a:ln>
                  <a:noFill/>
                </a:ln>
                <a:effectLst/>
                <a:uLnTx/>
                <a:uFillTx/>
                <a:latin typeface="Tahoma "/>
                <a:ea typeface="Times New Roman" panose="02020603050405020304" pitchFamily="18" charset="0"/>
              </a:rPr>
              <a:t> instituției.</a:t>
            </a:r>
          </a:p>
          <a:p>
            <a:pPr marL="0" indent="0"/>
            <a:endParaRPr lang="en-GB" sz="2000" dirty="0">
              <a:latin typeface="Tahoma "/>
            </a:endParaRPr>
          </a:p>
        </p:txBody>
      </p:sp>
    </p:spTree>
    <p:extLst>
      <p:ext uri="{BB962C8B-B14F-4D97-AF65-F5344CB8AC3E}">
        <p14:creationId xmlns:p14="http://schemas.microsoft.com/office/powerpoint/2010/main" val="171083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STATISTICA PREZENTĂRILOR</a:t>
            </a:r>
            <a:endParaRPr lang="en-US" dirty="0"/>
          </a:p>
        </p:txBody>
      </p:sp>
      <p:sp>
        <p:nvSpPr>
          <p:cNvPr id="3" name="Content Placeholder 2"/>
          <p:cNvSpPr>
            <a:spLocks noGrp="1"/>
          </p:cNvSpPr>
          <p:nvPr>
            <p:ph idx="1"/>
          </p:nvPr>
        </p:nvSpPr>
        <p:spPr/>
        <p:txBody>
          <a:bodyPr>
            <a:normAutofit fontScale="92500" lnSpcReduction="10000"/>
          </a:bodyPr>
          <a:lstStyle/>
          <a:p>
            <a:r>
              <a:rPr lang="ro-RO" dirty="0"/>
              <a:t>Cele mai multe prezentări </a:t>
            </a:r>
            <a:r>
              <a:rPr lang="en-GB" dirty="0"/>
              <a:t>-</a:t>
            </a:r>
            <a:r>
              <a:rPr lang="ro-RO" dirty="0"/>
              <a:t> </a:t>
            </a:r>
            <a:r>
              <a:rPr lang="en-GB" b="1" dirty="0"/>
              <a:t>5</a:t>
            </a:r>
            <a:r>
              <a:rPr lang="en-GB" dirty="0"/>
              <a:t> </a:t>
            </a:r>
            <a:r>
              <a:rPr lang="ro-RO" dirty="0"/>
              <a:t>-  au aparținut</a:t>
            </a:r>
            <a:r>
              <a:rPr lang="en-GB" dirty="0"/>
              <a:t> </a:t>
            </a:r>
            <a:r>
              <a:rPr lang="ro-RO" dirty="0"/>
              <a:t>Inspectoratul</a:t>
            </a:r>
            <a:r>
              <a:rPr lang="en-GB" dirty="0" err="1"/>
              <a:t>ui</a:t>
            </a:r>
            <a:r>
              <a:rPr lang="ro-RO" dirty="0"/>
              <a:t> pentru </a:t>
            </a:r>
            <a:r>
              <a:rPr lang="ro-RO" dirty="0" err="1"/>
              <a:t>Situaţii</a:t>
            </a:r>
            <a:r>
              <a:rPr lang="ro-RO" dirty="0"/>
              <a:t> de </a:t>
            </a:r>
            <a:r>
              <a:rPr lang="ro-RO" dirty="0" err="1"/>
              <a:t>Urgenţă</a:t>
            </a:r>
            <a:r>
              <a:rPr lang="ro-RO" dirty="0"/>
              <a:t> al </a:t>
            </a:r>
            <a:r>
              <a:rPr lang="ro-RO" dirty="0" err="1"/>
              <a:t>Judeţului</a:t>
            </a:r>
            <a:r>
              <a:rPr lang="ro-RO" dirty="0"/>
              <a:t> </a:t>
            </a:r>
            <a:r>
              <a:rPr lang="ro-RO" dirty="0" err="1"/>
              <a:t>Botoşani</a:t>
            </a:r>
            <a:r>
              <a:rPr lang="ro-RO" dirty="0"/>
              <a:t>; urmat de</a:t>
            </a:r>
            <a:r>
              <a:rPr lang="en-GB" dirty="0"/>
              <a:t> </a:t>
            </a:r>
            <a:r>
              <a:rPr lang="en-GB" dirty="0" err="1"/>
              <a:t>Inspectoratul</a:t>
            </a:r>
            <a:r>
              <a:rPr lang="en-GB" dirty="0"/>
              <a:t> de </a:t>
            </a:r>
            <a:r>
              <a:rPr lang="en-GB" dirty="0" err="1"/>
              <a:t>Poliție</a:t>
            </a:r>
            <a:r>
              <a:rPr lang="en-GB" dirty="0"/>
              <a:t> </a:t>
            </a:r>
            <a:r>
              <a:rPr lang="en-GB" dirty="0" err="1"/>
              <a:t>Județean</a:t>
            </a:r>
            <a:r>
              <a:rPr lang="en-GB" dirty="0"/>
              <a:t> Botoșani</a:t>
            </a:r>
            <a:r>
              <a:rPr lang="ro-RO" dirty="0"/>
              <a:t> - </a:t>
            </a:r>
            <a:r>
              <a:rPr lang="en-GB" b="1" dirty="0"/>
              <a:t>4</a:t>
            </a:r>
            <a:r>
              <a:rPr lang="ro-RO" dirty="0"/>
              <a:t> prezentări</a:t>
            </a:r>
            <a:r>
              <a:rPr lang="en-GB" dirty="0"/>
              <a:t>, </a:t>
            </a:r>
            <a:r>
              <a:rPr lang="en-GB" dirty="0" err="1"/>
              <a:t>Institu</a:t>
            </a:r>
            <a:r>
              <a:rPr lang="ro-RO" dirty="0" err="1"/>
              <a:t>ția</a:t>
            </a:r>
            <a:r>
              <a:rPr lang="ro-RO" dirty="0"/>
              <a:t> Prefectului – Județul Botoșani, Inspectoratul </a:t>
            </a:r>
            <a:r>
              <a:rPr lang="ro-RO" dirty="0" err="1"/>
              <a:t>Şcolar</a:t>
            </a:r>
            <a:r>
              <a:rPr lang="ro-RO" dirty="0"/>
              <a:t> Județean </a:t>
            </a:r>
            <a:r>
              <a:rPr lang="ro-RO" dirty="0" err="1"/>
              <a:t>Botoşani</a:t>
            </a:r>
            <a:r>
              <a:rPr lang="ro-RO" dirty="0"/>
              <a:t>, </a:t>
            </a:r>
            <a:r>
              <a:rPr lang="ro-RO" dirty="0" err="1"/>
              <a:t>Direcţia</a:t>
            </a:r>
            <a:r>
              <a:rPr lang="ro-RO" dirty="0"/>
              <a:t> pentru Agricultură </a:t>
            </a:r>
            <a:r>
              <a:rPr lang="ro-RO" dirty="0" err="1"/>
              <a:t>Judeţeană</a:t>
            </a:r>
            <a:r>
              <a:rPr lang="ro-RO" dirty="0"/>
              <a:t> </a:t>
            </a:r>
            <a:r>
              <a:rPr lang="ro-RO" dirty="0" err="1"/>
              <a:t>Botoşani</a:t>
            </a:r>
            <a:r>
              <a:rPr lang="ro-RO" dirty="0"/>
              <a:t>, </a:t>
            </a:r>
            <a:r>
              <a:rPr lang="ro-RO" dirty="0" err="1"/>
              <a:t>Direcţia</a:t>
            </a:r>
            <a:r>
              <a:rPr lang="ro-RO" dirty="0"/>
              <a:t> de Sănătate Publică </a:t>
            </a:r>
            <a:r>
              <a:rPr lang="ro-RO" dirty="0" err="1"/>
              <a:t>Botoşani</a:t>
            </a:r>
            <a:r>
              <a:rPr lang="ro-RO" dirty="0"/>
              <a:t>, </a:t>
            </a:r>
            <a:r>
              <a:rPr lang="ro-RO" dirty="0" err="1"/>
              <a:t>Direcţia</a:t>
            </a:r>
            <a:r>
              <a:rPr lang="ro-RO" dirty="0"/>
              <a:t> Sanitară Veterinară </a:t>
            </a:r>
            <a:r>
              <a:rPr lang="ro-RO" dirty="0" err="1"/>
              <a:t>şi</a:t>
            </a:r>
            <a:r>
              <a:rPr lang="ro-RO" dirty="0"/>
              <a:t> pentru </a:t>
            </a:r>
            <a:r>
              <a:rPr lang="ro-RO" dirty="0" err="1"/>
              <a:t>Siguranţa</a:t>
            </a:r>
            <a:r>
              <a:rPr lang="ro-RO" dirty="0"/>
              <a:t> Alimentelor </a:t>
            </a:r>
            <a:r>
              <a:rPr lang="ro-RO" dirty="0" err="1"/>
              <a:t>Botoşani</a:t>
            </a:r>
            <a:r>
              <a:rPr lang="ro-RO" dirty="0"/>
              <a:t>, Comisariatul </a:t>
            </a:r>
            <a:r>
              <a:rPr lang="ro-RO" dirty="0" err="1"/>
              <a:t>Judeţean</a:t>
            </a:r>
            <a:r>
              <a:rPr lang="ro-RO" dirty="0"/>
              <a:t> pentru </a:t>
            </a:r>
            <a:r>
              <a:rPr lang="ro-RO" dirty="0" err="1"/>
              <a:t>Protecţia</a:t>
            </a:r>
            <a:r>
              <a:rPr lang="ro-RO" dirty="0"/>
              <a:t> Consumatorilor </a:t>
            </a:r>
            <a:r>
              <a:rPr lang="ro-RO" dirty="0" err="1"/>
              <a:t>Botoşani</a:t>
            </a:r>
            <a:r>
              <a:rPr lang="ro-RO" dirty="0"/>
              <a:t>, Oficiul de Studii Pedologice </a:t>
            </a:r>
            <a:r>
              <a:rPr lang="ro-RO" dirty="0" err="1"/>
              <a:t>şi</a:t>
            </a:r>
            <a:r>
              <a:rPr lang="ro-RO" dirty="0"/>
              <a:t> Agrochimice Botoșani, APIA - Centrul </a:t>
            </a:r>
            <a:r>
              <a:rPr lang="ro-RO" dirty="0" err="1"/>
              <a:t>Judeţean</a:t>
            </a:r>
            <a:r>
              <a:rPr lang="ro-RO" dirty="0"/>
              <a:t> </a:t>
            </a:r>
            <a:r>
              <a:rPr lang="ro-RO" dirty="0" err="1"/>
              <a:t>Botoşani</a:t>
            </a:r>
            <a:r>
              <a:rPr lang="ro-RO" dirty="0"/>
              <a:t> - </a:t>
            </a:r>
            <a:r>
              <a:rPr lang="ro-RO" b="1" dirty="0"/>
              <a:t>3</a:t>
            </a:r>
            <a:r>
              <a:rPr lang="ro-RO" dirty="0"/>
              <a:t> prezentări; </a:t>
            </a:r>
            <a:r>
              <a:rPr lang="ro-RO" dirty="0" err="1"/>
              <a:t>Direcţia</a:t>
            </a:r>
            <a:r>
              <a:rPr lang="ro-RO" dirty="0"/>
              <a:t> </a:t>
            </a:r>
            <a:r>
              <a:rPr lang="ro-RO" dirty="0" err="1"/>
              <a:t>Judeţeană</a:t>
            </a:r>
            <a:r>
              <a:rPr lang="ro-RO" dirty="0"/>
              <a:t> de Statistică </a:t>
            </a:r>
            <a:r>
              <a:rPr lang="ro-RO" dirty="0" err="1"/>
              <a:t>Botoşani</a:t>
            </a:r>
            <a:r>
              <a:rPr lang="ro-RO" dirty="0"/>
              <a:t>, </a:t>
            </a:r>
            <a:r>
              <a:rPr lang="pt-BR" dirty="0"/>
              <a:t>Sistemul de Gospodărire a Apelor Botoşani</a:t>
            </a:r>
            <a:r>
              <a:rPr lang="ro-RO" dirty="0"/>
              <a:t>, Oficiul de Studii Pedologice </a:t>
            </a:r>
            <a:r>
              <a:rPr lang="ro-RO" dirty="0" err="1"/>
              <a:t>şi</a:t>
            </a:r>
            <a:r>
              <a:rPr lang="ro-RO" dirty="0"/>
              <a:t> Agrochimice Botoșani - </a:t>
            </a:r>
            <a:r>
              <a:rPr lang="ro-RO" b="1" dirty="0"/>
              <a:t>2</a:t>
            </a:r>
            <a:r>
              <a:rPr lang="ro-RO" dirty="0"/>
              <a:t> prezentări.</a:t>
            </a:r>
          </a:p>
          <a:p>
            <a:pPr marL="0" indent="0">
              <a:buNone/>
            </a:pPr>
            <a:endParaRPr lang="ro-RO" dirty="0"/>
          </a:p>
          <a:p>
            <a:r>
              <a:rPr lang="ro-RO" dirty="0"/>
              <a:t>Toate ședințele Colegiului Prefectural s-au desfășurat în prezența mass-media.</a:t>
            </a:r>
            <a:endParaRPr lang="en-US" dirty="0"/>
          </a:p>
        </p:txBody>
      </p:sp>
      <p:sp>
        <p:nvSpPr>
          <p:cNvPr id="4" name="Slide Number Placeholder 3"/>
          <p:cNvSpPr>
            <a:spLocks noGrp="1"/>
          </p:cNvSpPr>
          <p:nvPr>
            <p:ph type="sldNum" sz="quarter" idx="12"/>
          </p:nvPr>
        </p:nvSpPr>
        <p:spPr/>
        <p:txBody>
          <a:bodyPr>
            <a:normAutofit/>
          </a:bodyPr>
          <a:lstStyle/>
          <a:p>
            <a:fld id="{FDEC8FF7-6595-43C1-B5CB-98EC9410643B}" type="slidenum">
              <a:rPr lang="es-ES" altLang="en-US" smtClean="0"/>
              <a:pPr/>
              <a:t>8</a:t>
            </a:fld>
            <a:endParaRPr lang="es-E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eaLnBrk="1" fontAlgn="auto" hangingPunct="1">
              <a:spcAft>
                <a:spcPts val="0"/>
              </a:spcAft>
              <a:defRPr/>
            </a:pPr>
            <a:r>
              <a:rPr lang="en-US" sz="4000" b="1" cap="none"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Obiective</a:t>
            </a:r>
            <a:r>
              <a:rPr lang="en-US" sz="40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o-RO" sz="40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pentru anul 2024</a:t>
            </a:r>
            <a:endParaRPr lang="en-US" sz="4000"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Diagram 5"/>
          <p:cNvGraphicFramePr/>
          <p:nvPr>
            <p:extLst>
              <p:ext uri="{D42A27DB-BD31-4B8C-83A1-F6EECF244321}">
                <p14:modId xmlns:p14="http://schemas.microsoft.com/office/powerpoint/2010/main" val="3732130929"/>
              </p:ext>
            </p:extLst>
          </p:nvPr>
        </p:nvGraphicFramePr>
        <p:xfrm>
          <a:off x="304800" y="1397000"/>
          <a:ext cx="11176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TotalTime>
  <Words>509</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Unicode MS</vt:lpstr>
      <vt:lpstr>Arial</vt:lpstr>
      <vt:lpstr>Calibri</vt:lpstr>
      <vt:lpstr>Constantia</vt:lpstr>
      <vt:lpstr>MS Mincho</vt:lpstr>
      <vt:lpstr>Tahoma</vt:lpstr>
      <vt:lpstr>Tahoma </vt:lpstr>
      <vt:lpstr>Times New Roman</vt:lpstr>
      <vt:lpstr>Wingdings</vt:lpstr>
      <vt:lpstr>Wingdings 2</vt:lpstr>
      <vt:lpstr>Flow</vt:lpstr>
      <vt:lpstr>Activitatea Colegiului Prefectural al Județului Botoșani în anul 2023  </vt:lpstr>
      <vt:lpstr>     Colegiul Prefectural are un rol important în coordonarea activității serviciilor publice deconcentrate ale ministerelor și ale altor organe ale administrației publice centrale, care sunt organizate sau au sediul în județul Botoșani.</vt:lpstr>
      <vt:lpstr>PowerPoint Presentation</vt:lpstr>
      <vt:lpstr>ANALIZA ACTIVITĂȚII </vt:lpstr>
      <vt:lpstr>      </vt:lpstr>
      <vt:lpstr>    </vt:lpstr>
      <vt:lpstr>        </vt:lpstr>
      <vt:lpstr>STATISTICA PREZENTĂRILOR</vt:lpstr>
      <vt:lpstr>Obiective pentru anul 2024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Activitatea Colegiului Prefectural al Județului Botoșani în anul 2023</dc:title>
  <dc:creator>Paula Amariei</dc:creator>
  <cp:lastModifiedBy>Carmen Hrab</cp:lastModifiedBy>
  <cp:revision>13</cp:revision>
  <dcterms:created xsi:type="dcterms:W3CDTF">2024-02-13T11:22:08Z</dcterms:created>
  <dcterms:modified xsi:type="dcterms:W3CDTF">2024-02-16T11:08:41Z</dcterms:modified>
</cp:coreProperties>
</file>