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70" r:id="rId2"/>
    <p:sldId id="259" r:id="rId3"/>
    <p:sldId id="276" r:id="rId4"/>
    <p:sldId id="271" r:id="rId5"/>
    <p:sldId id="279" r:id="rId6"/>
    <p:sldId id="277" r:id="rId7"/>
    <p:sldId id="280" r:id="rId8"/>
    <p:sldId id="275" r:id="rId9"/>
  </p:sldIdLst>
  <p:sldSz cx="12192000" cy="6858000"/>
  <p:notesSz cx="6797675" cy="9926638"/>
  <p:defaultTextStyle>
    <a:defPPr rtl="0">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228"/>
      </p:cViewPr>
      <p:guideLst/>
    </p:cSldViewPr>
  </p:slideViewPr>
  <p:notesTextViewPr>
    <p:cViewPr>
      <p:scale>
        <a:sx n="1" d="1"/>
        <a:sy n="1" d="1"/>
      </p:scale>
      <p:origin x="0" y="0"/>
    </p:cViewPr>
  </p:notesTextViewPr>
  <p:notesViewPr>
    <p:cSldViewPr snapToGrid="0">
      <p:cViewPr varScale="1">
        <p:scale>
          <a:sx n="72" d="100"/>
          <a:sy n="72" d="100"/>
        </p:scale>
        <p:origin x="414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ro-RO" dirty="0"/>
          </a:p>
        </p:txBody>
      </p:sp>
      <p:sp>
        <p:nvSpPr>
          <p:cNvPr id="3" name="Substituent dată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pPr rtl="0"/>
            <a:fld id="{1E326F65-ADC7-4E52-B47E-8B18C0C8FCC4}" type="datetime1">
              <a:rPr lang="ro-RO" smtClean="0"/>
              <a:t>22.04.2024</a:t>
            </a:fld>
            <a:endParaRPr lang="ro-RO" dirty="0"/>
          </a:p>
        </p:txBody>
      </p:sp>
      <p:sp>
        <p:nvSpPr>
          <p:cNvPr id="4" name="Substituent subsol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ro-RO" dirty="0"/>
          </a:p>
        </p:txBody>
      </p:sp>
      <p:sp>
        <p:nvSpPr>
          <p:cNvPr id="5" name="Substituent număr diapozitiv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3A5BAD6D-9C3B-46AE-9ED7-53C2ADD3C885}" type="slidenum">
              <a:rPr lang="ro-RO" smtClean="0"/>
              <a:t>‹#›</a:t>
            </a:fld>
            <a:endParaRPr lang="ro-RO" dirty="0"/>
          </a:p>
        </p:txBody>
      </p:sp>
    </p:spTree>
    <p:extLst>
      <p:ext uri="{BB962C8B-B14F-4D97-AF65-F5344CB8AC3E}">
        <p14:creationId xmlns:p14="http://schemas.microsoft.com/office/powerpoint/2010/main" val="40114199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ro-RO" noProof="0" dirty="0"/>
          </a:p>
        </p:txBody>
      </p:sp>
      <p:sp>
        <p:nvSpPr>
          <p:cNvPr id="3" name="Substituent dată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pPr rtl="0"/>
            <a:fld id="{165ADE9F-BB64-48A4-8C62-D2AA470E0AD7}" type="datetime1">
              <a:rPr lang="ro-RO" noProof="0" smtClean="0"/>
              <a:t>22.04.2024</a:t>
            </a:fld>
            <a:endParaRPr lang="ro-RO" noProof="0" dirty="0"/>
          </a:p>
        </p:txBody>
      </p:sp>
      <p:sp>
        <p:nvSpPr>
          <p:cNvPr id="4" name="Substituent imagine diapozitiv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ro-RO" noProof="0" dirty="0"/>
          </a:p>
        </p:txBody>
      </p:sp>
      <p:sp>
        <p:nvSpPr>
          <p:cNvPr id="5" name="Substituent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rtl="0"/>
            <a:r>
              <a:rPr lang="ro-RO" noProof="0" dirty="0"/>
              <a:t>Faceți clic pentru a edita stilurile de text Coordonator</a:t>
            </a:r>
          </a:p>
          <a:p>
            <a:pPr lvl="1" rtl="0"/>
            <a:r>
              <a:rPr lang="ro-RO" noProof="0" dirty="0"/>
              <a:t>Al doilea nivel</a:t>
            </a:r>
          </a:p>
          <a:p>
            <a:pPr lvl="2" rtl="0"/>
            <a:r>
              <a:rPr lang="ro-RO" noProof="0" dirty="0"/>
              <a:t>Al treilea nivel</a:t>
            </a:r>
          </a:p>
          <a:p>
            <a:pPr lvl="3" rtl="0"/>
            <a:r>
              <a:rPr lang="ro-RO" noProof="0" dirty="0"/>
              <a:t>Al patrulea nivel</a:t>
            </a:r>
          </a:p>
          <a:p>
            <a:pPr lvl="4" rtl="0"/>
            <a:r>
              <a:rPr lang="ro-RO" noProof="0" dirty="0"/>
              <a:t>Al cincilea nivel</a:t>
            </a:r>
          </a:p>
        </p:txBody>
      </p:sp>
      <p:sp>
        <p:nvSpPr>
          <p:cNvPr id="6" name="Substituent subsol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ro-RO" noProof="0" dirty="0"/>
          </a:p>
        </p:txBody>
      </p:sp>
      <p:sp>
        <p:nvSpPr>
          <p:cNvPr id="7" name="Substituent număr diapozitiv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E86C1AB1-D682-4F2C-8579-D9DF0DCC073A}" type="slidenum">
              <a:rPr lang="ro-RO" noProof="0" smtClean="0"/>
              <a:t>‹#›</a:t>
            </a:fld>
            <a:endParaRPr lang="ro-RO" noProof="0" dirty="0"/>
          </a:p>
        </p:txBody>
      </p:sp>
    </p:spTree>
    <p:extLst>
      <p:ext uri="{BB962C8B-B14F-4D97-AF65-F5344CB8AC3E}">
        <p14:creationId xmlns:p14="http://schemas.microsoft.com/office/powerpoint/2010/main" val="24107587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rtlCol="0"/>
          <a:lstStyle/>
          <a:p>
            <a:pPr rtl="0"/>
            <a:endParaRPr lang="ro-RO" dirty="0"/>
          </a:p>
        </p:txBody>
      </p:sp>
      <p:sp>
        <p:nvSpPr>
          <p:cNvPr id="4" name="Substituent număr diapozitiv 3"/>
          <p:cNvSpPr>
            <a:spLocks noGrp="1"/>
          </p:cNvSpPr>
          <p:nvPr>
            <p:ph type="sldNum" sz="quarter" idx="10"/>
          </p:nvPr>
        </p:nvSpPr>
        <p:spPr/>
        <p:txBody>
          <a:bodyPr rtlCol="0"/>
          <a:lstStyle/>
          <a:p>
            <a:pPr rtl="0"/>
            <a:fld id="{E86C1AB1-D682-4F2C-8579-D9DF0DCC073A}" type="slidenum">
              <a:rPr lang="ro-RO" smtClean="0"/>
              <a:t>1</a:t>
            </a:fld>
            <a:endParaRPr lang="ro-RO" dirty="0"/>
          </a:p>
        </p:txBody>
      </p:sp>
    </p:spTree>
    <p:extLst>
      <p:ext uri="{BB962C8B-B14F-4D97-AF65-F5344CB8AC3E}">
        <p14:creationId xmlns:p14="http://schemas.microsoft.com/office/powerpoint/2010/main" val="2213727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rtl="0"/>
            <a:fld id="{E86C1AB1-D682-4F2C-8579-D9DF0DCC073A}" type="slidenum">
              <a:rPr lang="ro-RO" smtClean="0"/>
              <a:t>2</a:t>
            </a:fld>
            <a:endParaRPr lang="ro-RO" dirty="0"/>
          </a:p>
        </p:txBody>
      </p:sp>
    </p:spTree>
    <p:extLst>
      <p:ext uri="{BB962C8B-B14F-4D97-AF65-F5344CB8AC3E}">
        <p14:creationId xmlns:p14="http://schemas.microsoft.com/office/powerpoint/2010/main" val="697314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rtl="0"/>
            <a:fld id="{E86C1AB1-D682-4F2C-8579-D9DF0DCC073A}" type="slidenum">
              <a:rPr lang="ro-RO" smtClean="0"/>
              <a:t>3</a:t>
            </a:fld>
            <a:endParaRPr lang="ro-RO" dirty="0"/>
          </a:p>
        </p:txBody>
      </p:sp>
    </p:spTree>
    <p:extLst>
      <p:ext uri="{BB962C8B-B14F-4D97-AF65-F5344CB8AC3E}">
        <p14:creationId xmlns:p14="http://schemas.microsoft.com/office/powerpoint/2010/main" val="3713299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rtl="0"/>
            <a:fld id="{E86C1AB1-D682-4F2C-8579-D9DF0DCC073A}" type="slidenum">
              <a:rPr lang="ro-RO" smtClean="0"/>
              <a:t>4</a:t>
            </a:fld>
            <a:endParaRPr lang="ro-RO" dirty="0"/>
          </a:p>
        </p:txBody>
      </p:sp>
    </p:spTree>
    <p:extLst>
      <p:ext uri="{BB962C8B-B14F-4D97-AF65-F5344CB8AC3E}">
        <p14:creationId xmlns:p14="http://schemas.microsoft.com/office/powerpoint/2010/main" val="4218992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rtl="0"/>
            <a:fld id="{E86C1AB1-D682-4F2C-8579-D9DF0DCC073A}" type="slidenum">
              <a:rPr lang="ro-RO" smtClean="0"/>
              <a:t>5</a:t>
            </a:fld>
            <a:endParaRPr lang="ro-RO" dirty="0"/>
          </a:p>
        </p:txBody>
      </p:sp>
    </p:spTree>
    <p:extLst>
      <p:ext uri="{BB962C8B-B14F-4D97-AF65-F5344CB8AC3E}">
        <p14:creationId xmlns:p14="http://schemas.microsoft.com/office/powerpoint/2010/main" val="267214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rtl="0"/>
            <a:fld id="{E86C1AB1-D682-4F2C-8579-D9DF0DCC073A}" type="slidenum">
              <a:rPr lang="ro-RO" smtClean="0"/>
              <a:t>6</a:t>
            </a:fld>
            <a:endParaRPr lang="ro-RO" dirty="0"/>
          </a:p>
        </p:txBody>
      </p:sp>
    </p:spTree>
    <p:extLst>
      <p:ext uri="{BB962C8B-B14F-4D97-AF65-F5344CB8AC3E}">
        <p14:creationId xmlns:p14="http://schemas.microsoft.com/office/powerpoint/2010/main" val="1026502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rtl="0"/>
            <a:fld id="{E86C1AB1-D682-4F2C-8579-D9DF0DCC073A}" type="slidenum">
              <a:rPr lang="ro-RO" smtClean="0"/>
              <a:t>7</a:t>
            </a:fld>
            <a:endParaRPr lang="ro-RO" dirty="0"/>
          </a:p>
        </p:txBody>
      </p:sp>
    </p:spTree>
    <p:extLst>
      <p:ext uri="{BB962C8B-B14F-4D97-AF65-F5344CB8AC3E}">
        <p14:creationId xmlns:p14="http://schemas.microsoft.com/office/powerpoint/2010/main" val="1842975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rtl="0"/>
            <a:fld id="{E86C1AB1-D682-4F2C-8579-D9DF0DCC073A}" type="slidenum">
              <a:rPr lang="ro-RO" smtClean="0"/>
              <a:t>8</a:t>
            </a:fld>
            <a:endParaRPr lang="ro-RO" dirty="0"/>
          </a:p>
        </p:txBody>
      </p:sp>
    </p:spTree>
    <p:extLst>
      <p:ext uri="{BB962C8B-B14F-4D97-AF65-F5344CB8AC3E}">
        <p14:creationId xmlns:p14="http://schemas.microsoft.com/office/powerpoint/2010/main" val="1175126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reptunghi 6"/>
          <p:cNvSpPr/>
          <p:nvPr/>
        </p:nvSpPr>
        <p:spPr bwMode="ltGray">
          <a:xfrm>
            <a:off x="2513012" y="1371600"/>
            <a:ext cx="7162800" cy="41148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dirty="0"/>
          </a:p>
        </p:txBody>
      </p:sp>
      <p:sp>
        <p:nvSpPr>
          <p:cNvPr id="2" name="Titlu 1"/>
          <p:cNvSpPr>
            <a:spLocks noGrp="1"/>
          </p:cNvSpPr>
          <p:nvPr>
            <p:ph type="ctrTitle"/>
          </p:nvPr>
        </p:nvSpPr>
        <p:spPr>
          <a:xfrm>
            <a:off x="2804160" y="1557867"/>
            <a:ext cx="6583680" cy="2560320"/>
          </a:xfrm>
        </p:spPr>
        <p:txBody>
          <a:bodyPr rtlCol="0" anchor="b">
            <a:normAutofit/>
          </a:bodyPr>
          <a:lstStyle>
            <a:lvl1pPr algn="ctr">
              <a:lnSpc>
                <a:spcPct val="80000"/>
              </a:lnSpc>
              <a:defRPr sz="6600"/>
            </a:lvl1pPr>
          </a:lstStyle>
          <a:p>
            <a:pPr rtl="0"/>
            <a:r>
              <a:rPr lang="ro-RO" noProof="0"/>
              <a:t>Faceți clic pentru a edita stilul de titlu coordonator</a:t>
            </a:r>
            <a:endParaRPr lang="ro-RO" noProof="0" dirty="0"/>
          </a:p>
        </p:txBody>
      </p:sp>
      <p:sp>
        <p:nvSpPr>
          <p:cNvPr id="3" name="Subtitlu 2"/>
          <p:cNvSpPr>
            <a:spLocks noGrp="1"/>
          </p:cNvSpPr>
          <p:nvPr>
            <p:ph type="subTitle" idx="1"/>
          </p:nvPr>
        </p:nvSpPr>
        <p:spPr>
          <a:xfrm>
            <a:off x="2804160" y="4185919"/>
            <a:ext cx="6583680" cy="1097278"/>
          </a:xfrm>
        </p:spPr>
        <p:txBody>
          <a:bodyPr rtlCol="0">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o-RO" noProof="0"/>
              <a:t>Faceți clic pentru a edita stilul de subtitlu coordonator</a:t>
            </a:r>
            <a:endParaRPr lang="ro-RO" noProof="0" dirty="0"/>
          </a:p>
        </p:txBody>
      </p:sp>
    </p:spTree>
    <p:extLst>
      <p:ext uri="{BB962C8B-B14F-4D97-AF65-F5344CB8AC3E}">
        <p14:creationId xmlns:p14="http://schemas.microsoft.com/office/powerpoint/2010/main" val="246849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3" name="Substituent subsol 2"/>
          <p:cNvSpPr>
            <a:spLocks noGrp="1"/>
          </p:cNvSpPr>
          <p:nvPr>
            <p:ph type="ftr" sz="quarter" idx="11"/>
          </p:nvPr>
        </p:nvSpPr>
        <p:spPr/>
        <p:txBody>
          <a:bodyPr rtlCol="0"/>
          <a:lstStyle/>
          <a:p>
            <a:pPr rtl="0"/>
            <a:r>
              <a:rPr lang="ro-RO" noProof="0" dirty="0"/>
              <a:t>Adăugați un subsol</a:t>
            </a:r>
          </a:p>
        </p:txBody>
      </p:sp>
      <p:sp>
        <p:nvSpPr>
          <p:cNvPr id="2" name="Substituent dată 1"/>
          <p:cNvSpPr>
            <a:spLocks noGrp="1"/>
          </p:cNvSpPr>
          <p:nvPr>
            <p:ph type="dt" sz="half" idx="10"/>
          </p:nvPr>
        </p:nvSpPr>
        <p:spPr/>
        <p:txBody>
          <a:bodyPr rtlCol="0"/>
          <a:lstStyle/>
          <a:p>
            <a:pPr rtl="0"/>
            <a:fld id="{E46090F2-DC80-410A-865D-D3E56FCE4810}" type="datetime1">
              <a:rPr lang="ro-RO" noProof="0" smtClean="0"/>
              <a:t>22.04.2024</a:t>
            </a:fld>
            <a:endParaRPr lang="ro-RO" noProof="0" dirty="0"/>
          </a:p>
        </p:txBody>
      </p:sp>
      <p:sp>
        <p:nvSpPr>
          <p:cNvPr id="4" name="Substituent număr diapozitiv 3"/>
          <p:cNvSpPr>
            <a:spLocks noGrp="1"/>
          </p:cNvSpPr>
          <p:nvPr>
            <p:ph type="sldNum" sz="quarter" idx="12"/>
          </p:nvPr>
        </p:nvSpPr>
        <p:spPr/>
        <p:txBody>
          <a:bodyPr rtlCol="0"/>
          <a:lstStyle/>
          <a:p>
            <a:pPr rtl="0"/>
            <a:fld id="{5E3DCFCC-8C7B-4574-91B2-C3342261C6C2}" type="slidenum">
              <a:rPr lang="ro-RO" noProof="0" smtClean="0"/>
              <a:t>‹#›</a:t>
            </a:fld>
            <a:endParaRPr lang="ro-RO" noProof="0" dirty="0"/>
          </a:p>
        </p:txBody>
      </p:sp>
    </p:spTree>
    <p:extLst>
      <p:ext uri="{BB962C8B-B14F-4D97-AF65-F5344CB8AC3E}">
        <p14:creationId xmlns:p14="http://schemas.microsoft.com/office/powerpoint/2010/main" val="309224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8111067" y="1143000"/>
            <a:ext cx="3471334" cy="2285999"/>
          </a:xfrm>
        </p:spPr>
        <p:txBody>
          <a:bodyPr rtlCol="0" anchor="b"/>
          <a:lstStyle>
            <a:lvl1pPr>
              <a:defRPr sz="3200"/>
            </a:lvl1pPr>
          </a:lstStyle>
          <a:p>
            <a:pPr rtl="0"/>
            <a:r>
              <a:rPr lang="ro-RO" noProof="0"/>
              <a:t>Faceți clic pentru a edita stilul de titlu coordonator</a:t>
            </a:r>
            <a:endParaRPr lang="ro-RO" noProof="0" dirty="0"/>
          </a:p>
        </p:txBody>
      </p:sp>
      <p:sp>
        <p:nvSpPr>
          <p:cNvPr id="3" name="Substituent conținut 2"/>
          <p:cNvSpPr>
            <a:spLocks noGrp="1"/>
          </p:cNvSpPr>
          <p:nvPr>
            <p:ph idx="1"/>
          </p:nvPr>
        </p:nvSpPr>
        <p:spPr>
          <a:xfrm>
            <a:off x="609599" y="982132"/>
            <a:ext cx="6995160" cy="507492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ro-RO" noProof="0"/>
              <a:t>Faceţi clic pentru a edita Master stiluri text</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endParaRPr lang="ro-RO" noProof="0" dirty="0"/>
          </a:p>
        </p:txBody>
      </p:sp>
      <p:sp>
        <p:nvSpPr>
          <p:cNvPr id="4" name="Substituent text 3"/>
          <p:cNvSpPr>
            <a:spLocks noGrp="1"/>
          </p:cNvSpPr>
          <p:nvPr>
            <p:ph type="body" sz="half" idx="2"/>
          </p:nvPr>
        </p:nvSpPr>
        <p:spPr>
          <a:xfrm>
            <a:off x="8111067" y="3513665"/>
            <a:ext cx="3471333" cy="2103120"/>
          </a:xfrm>
        </p:spPr>
        <p:txBody>
          <a:bodyPr rtlCol="0"/>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o-RO" noProof="0"/>
              <a:t>Faceţi clic pentru a edita Master stiluri text</a:t>
            </a:r>
          </a:p>
        </p:txBody>
      </p:sp>
      <p:sp>
        <p:nvSpPr>
          <p:cNvPr id="6" name="Substituent subsol 5"/>
          <p:cNvSpPr>
            <a:spLocks noGrp="1"/>
          </p:cNvSpPr>
          <p:nvPr>
            <p:ph type="ftr" sz="quarter" idx="11"/>
          </p:nvPr>
        </p:nvSpPr>
        <p:spPr/>
        <p:txBody>
          <a:bodyPr rtlCol="0"/>
          <a:lstStyle/>
          <a:p>
            <a:pPr rtl="0"/>
            <a:r>
              <a:rPr lang="ro-RO" noProof="0" dirty="0"/>
              <a:t>Adăugați un subsol</a:t>
            </a:r>
          </a:p>
        </p:txBody>
      </p:sp>
      <p:sp>
        <p:nvSpPr>
          <p:cNvPr id="5" name="Substituent dată 4"/>
          <p:cNvSpPr>
            <a:spLocks noGrp="1"/>
          </p:cNvSpPr>
          <p:nvPr>
            <p:ph type="dt" sz="half" idx="10"/>
          </p:nvPr>
        </p:nvSpPr>
        <p:spPr/>
        <p:txBody>
          <a:bodyPr rtlCol="0"/>
          <a:lstStyle/>
          <a:p>
            <a:pPr rtl="0"/>
            <a:fld id="{7905BE3E-68B8-4694-B75E-9A0F3FA3FD05}" type="datetime1">
              <a:rPr lang="ro-RO" noProof="0" smtClean="0"/>
              <a:t>22.04.2024</a:t>
            </a:fld>
            <a:endParaRPr lang="ro-RO" noProof="0" dirty="0"/>
          </a:p>
        </p:txBody>
      </p:sp>
      <p:sp>
        <p:nvSpPr>
          <p:cNvPr id="7" name="Substituent număr diapozitiv 6"/>
          <p:cNvSpPr>
            <a:spLocks noGrp="1"/>
          </p:cNvSpPr>
          <p:nvPr>
            <p:ph type="sldNum" sz="quarter" idx="12"/>
          </p:nvPr>
        </p:nvSpPr>
        <p:spPr/>
        <p:txBody>
          <a:bodyPr rtlCol="0"/>
          <a:lstStyle/>
          <a:p>
            <a:pPr rtl="0"/>
            <a:fld id="{5E3DCFCC-8C7B-4574-91B2-C3342261C6C2}" type="slidenum">
              <a:rPr lang="ro-RO" noProof="0" smtClean="0"/>
              <a:t>‹#›</a:t>
            </a:fld>
            <a:endParaRPr lang="ro-RO" noProof="0" dirty="0"/>
          </a:p>
        </p:txBody>
      </p:sp>
    </p:spTree>
    <p:extLst>
      <p:ext uri="{BB962C8B-B14F-4D97-AF65-F5344CB8AC3E}">
        <p14:creationId xmlns:p14="http://schemas.microsoft.com/office/powerpoint/2010/main" val="375345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8111067" y="1143000"/>
            <a:ext cx="3471334" cy="2285999"/>
          </a:xfrm>
        </p:spPr>
        <p:txBody>
          <a:bodyPr rtlCol="0" anchor="b"/>
          <a:lstStyle>
            <a:lvl1pPr>
              <a:defRPr sz="3200"/>
            </a:lvl1pPr>
          </a:lstStyle>
          <a:p>
            <a:pPr rtl="0"/>
            <a:r>
              <a:rPr lang="ro-RO" noProof="0"/>
              <a:t>Faceți clic pentru a edita stilul de titlu coordonator</a:t>
            </a:r>
            <a:endParaRPr lang="ro-RO" noProof="0" dirty="0"/>
          </a:p>
        </p:txBody>
      </p:sp>
      <p:sp>
        <p:nvSpPr>
          <p:cNvPr id="8" name="Dreptunghi 7"/>
          <p:cNvSpPr/>
          <p:nvPr/>
        </p:nvSpPr>
        <p:spPr bwMode="ltGray">
          <a:xfrm>
            <a:off x="694265" y="1051560"/>
            <a:ext cx="6858000" cy="4937760"/>
          </a:xfrm>
          <a:prstGeom prst="rect">
            <a:avLst/>
          </a:prstGeom>
          <a:solidFill>
            <a:schemeClr val="bg1"/>
          </a:soli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dirty="0"/>
          </a:p>
        </p:txBody>
      </p:sp>
      <p:sp>
        <p:nvSpPr>
          <p:cNvPr id="3" name="Substituent imagine 2" descr="Un substituent gol pentru a adăuga o imagine. Faceți clic pe substituent și selectați imaginea pe care doriți s-o adăugați"/>
          <p:cNvSpPr>
            <a:spLocks noGrp="1"/>
          </p:cNvSpPr>
          <p:nvPr>
            <p:ph type="pic" idx="1"/>
          </p:nvPr>
        </p:nvSpPr>
        <p:spPr>
          <a:xfrm>
            <a:off x="772051" y="1143000"/>
            <a:ext cx="6686024" cy="4754880"/>
          </a:xfrm>
          <a:solidFill>
            <a:schemeClr val="bg2">
              <a:lumMod val="40000"/>
              <a:lumOff val="60000"/>
            </a:schemeClr>
          </a:solidFill>
        </p:spPr>
        <p:txBody>
          <a:bodyPr tIns="27432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o-RO" noProof="0"/>
              <a:t>Faceți clic pe pictogramă pentru a adăuga o imagine</a:t>
            </a:r>
            <a:endParaRPr lang="ro-RO" noProof="0" dirty="0"/>
          </a:p>
        </p:txBody>
      </p:sp>
      <p:sp>
        <p:nvSpPr>
          <p:cNvPr id="4" name="Substituent text 3"/>
          <p:cNvSpPr>
            <a:spLocks noGrp="1"/>
          </p:cNvSpPr>
          <p:nvPr>
            <p:ph type="body" sz="half" idx="2"/>
          </p:nvPr>
        </p:nvSpPr>
        <p:spPr>
          <a:xfrm>
            <a:off x="8111067" y="3513665"/>
            <a:ext cx="3471333" cy="2103120"/>
          </a:xfrm>
        </p:spPr>
        <p:txBody>
          <a:bodyPr rtlCol="0"/>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o-RO" noProof="0"/>
              <a:t>Faceţi clic pentru a edita Master stiluri text</a:t>
            </a:r>
          </a:p>
        </p:txBody>
      </p:sp>
      <p:sp>
        <p:nvSpPr>
          <p:cNvPr id="10" name="Substituent subsol 9"/>
          <p:cNvSpPr>
            <a:spLocks noGrp="1"/>
          </p:cNvSpPr>
          <p:nvPr>
            <p:ph type="ftr" sz="quarter" idx="11"/>
          </p:nvPr>
        </p:nvSpPr>
        <p:spPr/>
        <p:txBody>
          <a:bodyPr rtlCol="0"/>
          <a:lstStyle/>
          <a:p>
            <a:pPr rtl="0"/>
            <a:r>
              <a:rPr lang="ro-RO" noProof="0" dirty="0"/>
              <a:t>Adăugați un subsol</a:t>
            </a:r>
          </a:p>
        </p:txBody>
      </p:sp>
      <p:sp>
        <p:nvSpPr>
          <p:cNvPr id="9" name="Substituent dată 8"/>
          <p:cNvSpPr>
            <a:spLocks noGrp="1"/>
          </p:cNvSpPr>
          <p:nvPr>
            <p:ph type="dt" sz="half" idx="10"/>
          </p:nvPr>
        </p:nvSpPr>
        <p:spPr/>
        <p:txBody>
          <a:bodyPr rtlCol="0"/>
          <a:lstStyle/>
          <a:p>
            <a:pPr rtl="0"/>
            <a:fld id="{DD61FD15-E864-4858-8CA5-8D63432AF560}" type="datetime1">
              <a:rPr lang="ro-RO" noProof="0" smtClean="0"/>
              <a:t>22.04.2024</a:t>
            </a:fld>
            <a:endParaRPr lang="ro-RO" noProof="0" dirty="0"/>
          </a:p>
        </p:txBody>
      </p:sp>
      <p:sp>
        <p:nvSpPr>
          <p:cNvPr id="11" name="Substituent număr diapozitiv 10"/>
          <p:cNvSpPr>
            <a:spLocks noGrp="1"/>
          </p:cNvSpPr>
          <p:nvPr>
            <p:ph type="sldNum" sz="quarter" idx="12"/>
          </p:nvPr>
        </p:nvSpPr>
        <p:spPr/>
        <p:txBody>
          <a:bodyPr rtlCol="0"/>
          <a:lstStyle/>
          <a:p>
            <a:pPr rtl="0"/>
            <a:fld id="{5E3DCFCC-8C7B-4574-91B2-C3342261C6C2}" type="slidenum">
              <a:rPr lang="ro-RO" noProof="0" smtClean="0"/>
              <a:pPr rtl="0"/>
              <a:t>‹#›</a:t>
            </a:fld>
            <a:endParaRPr lang="ro-RO" noProof="0" dirty="0"/>
          </a:p>
        </p:txBody>
      </p:sp>
    </p:spTree>
    <p:extLst>
      <p:ext uri="{BB962C8B-B14F-4D97-AF65-F5344CB8AC3E}">
        <p14:creationId xmlns:p14="http://schemas.microsoft.com/office/powerpoint/2010/main" val="318692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7" name="Dreptunghi 6"/>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dirty="0"/>
          </a:p>
        </p:txBody>
      </p:sp>
      <p:sp>
        <p:nvSpPr>
          <p:cNvPr id="8" name="Dreptunghi 7"/>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dirty="0"/>
          </a:p>
        </p:txBody>
      </p:sp>
      <p:sp>
        <p:nvSpPr>
          <p:cNvPr id="9" name="Dreptunghi 8"/>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dirty="0"/>
          </a:p>
        </p:txBody>
      </p:sp>
      <p:sp>
        <p:nvSpPr>
          <p:cNvPr id="2" name="Titlu 1"/>
          <p:cNvSpPr>
            <a:spLocks noGrp="1"/>
          </p:cNvSpPr>
          <p:nvPr>
            <p:ph type="title"/>
          </p:nvPr>
        </p:nvSpPr>
        <p:spPr/>
        <p:txBody>
          <a:bodyPr rtlCol="0"/>
          <a:lstStyle/>
          <a:p>
            <a:pPr rtl="0"/>
            <a:r>
              <a:rPr lang="ro-RO" noProof="0"/>
              <a:t>Faceți clic pentru a edita stilul de titlu coordonator</a:t>
            </a:r>
            <a:endParaRPr lang="ro-RO" noProof="0" dirty="0"/>
          </a:p>
        </p:txBody>
      </p:sp>
      <p:sp>
        <p:nvSpPr>
          <p:cNvPr id="3" name="Substituent text vertical 2"/>
          <p:cNvSpPr>
            <a:spLocks noGrp="1"/>
          </p:cNvSpPr>
          <p:nvPr>
            <p:ph type="body" orient="vert" idx="1"/>
          </p:nvPr>
        </p:nvSpPr>
        <p:spPr/>
        <p:txBody>
          <a:bodyPr vert="eaVert" rtlCol="0"/>
          <a:lstStyle/>
          <a:p>
            <a:pPr lvl="0" rtl="0"/>
            <a:r>
              <a:rPr lang="ro-RO" noProof="0"/>
              <a:t>Faceţi clic pentru a edita Master stiluri text</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endParaRPr lang="ro-RO" noProof="0" dirty="0"/>
          </a:p>
        </p:txBody>
      </p:sp>
      <p:sp>
        <p:nvSpPr>
          <p:cNvPr id="5" name="Substituent subsol 4"/>
          <p:cNvSpPr>
            <a:spLocks noGrp="1"/>
          </p:cNvSpPr>
          <p:nvPr>
            <p:ph type="ftr" sz="quarter" idx="11"/>
          </p:nvPr>
        </p:nvSpPr>
        <p:spPr/>
        <p:txBody>
          <a:bodyPr rtlCol="0"/>
          <a:lstStyle/>
          <a:p>
            <a:pPr rtl="0"/>
            <a:r>
              <a:rPr lang="ro-RO" noProof="0" dirty="0"/>
              <a:t>Adăugați un subsol</a:t>
            </a:r>
          </a:p>
        </p:txBody>
      </p:sp>
      <p:sp>
        <p:nvSpPr>
          <p:cNvPr id="4" name="Substituent dată 3"/>
          <p:cNvSpPr>
            <a:spLocks noGrp="1"/>
          </p:cNvSpPr>
          <p:nvPr>
            <p:ph type="dt" sz="half" idx="10"/>
          </p:nvPr>
        </p:nvSpPr>
        <p:spPr/>
        <p:txBody>
          <a:bodyPr rtlCol="0"/>
          <a:lstStyle/>
          <a:p>
            <a:pPr rtl="0"/>
            <a:fld id="{8E7EC0EF-23EE-4B2E-892B-62D83AD4DDB2}" type="datetime1">
              <a:rPr lang="ro-RO" noProof="0" smtClean="0"/>
              <a:t>22.04.2024</a:t>
            </a:fld>
            <a:endParaRPr lang="ro-RO" noProof="0" dirty="0"/>
          </a:p>
        </p:txBody>
      </p:sp>
      <p:sp>
        <p:nvSpPr>
          <p:cNvPr id="6" name="Substituent număr diapozitiv 5"/>
          <p:cNvSpPr>
            <a:spLocks noGrp="1"/>
          </p:cNvSpPr>
          <p:nvPr>
            <p:ph type="sldNum" sz="quarter" idx="12"/>
          </p:nvPr>
        </p:nvSpPr>
        <p:spPr/>
        <p:txBody>
          <a:bodyPr rtlCol="0"/>
          <a:lstStyle/>
          <a:p>
            <a:pPr rtl="0"/>
            <a:fld id="{5E3DCFCC-8C7B-4574-91B2-C3342261C6C2}" type="slidenum">
              <a:rPr lang="ro-RO" noProof="0" smtClean="0"/>
              <a:t>‹#›</a:t>
            </a:fld>
            <a:endParaRPr lang="ro-RO" noProof="0" dirty="0"/>
          </a:p>
        </p:txBody>
      </p:sp>
    </p:spTree>
    <p:extLst>
      <p:ext uri="{BB962C8B-B14F-4D97-AF65-F5344CB8AC3E}">
        <p14:creationId xmlns:p14="http://schemas.microsoft.com/office/powerpoint/2010/main" val="244807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9296400" y="846666"/>
            <a:ext cx="1828800" cy="5554133"/>
          </a:xfrm>
        </p:spPr>
        <p:txBody>
          <a:bodyPr vert="eaVert" rtlCol="0"/>
          <a:lstStyle/>
          <a:p>
            <a:pPr rtl="0"/>
            <a:r>
              <a:rPr lang="ro-RO" noProof="0"/>
              <a:t>Faceți clic pentru a edita stilul de titlu coordonator</a:t>
            </a:r>
            <a:endParaRPr lang="ro-RO" noProof="0" dirty="0"/>
          </a:p>
        </p:txBody>
      </p:sp>
      <p:sp>
        <p:nvSpPr>
          <p:cNvPr id="3" name="Substituent text vertical 2"/>
          <p:cNvSpPr>
            <a:spLocks noGrp="1"/>
          </p:cNvSpPr>
          <p:nvPr>
            <p:ph type="body" orient="vert" idx="1"/>
          </p:nvPr>
        </p:nvSpPr>
        <p:spPr>
          <a:xfrm>
            <a:off x="1066798" y="846666"/>
            <a:ext cx="7863840" cy="5554133"/>
          </a:xfrm>
        </p:spPr>
        <p:txBody>
          <a:bodyPr vert="eaVert" rtlCol="0"/>
          <a:lstStyle/>
          <a:p>
            <a:pPr lvl="0" rtl="0"/>
            <a:r>
              <a:rPr lang="ro-RO" noProof="0"/>
              <a:t>Faceţi clic pentru a edita Master stiluri text</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endParaRPr lang="ro-RO" noProof="0" dirty="0"/>
          </a:p>
        </p:txBody>
      </p:sp>
      <p:sp>
        <p:nvSpPr>
          <p:cNvPr id="5" name="Substituent subsol 4"/>
          <p:cNvSpPr>
            <a:spLocks noGrp="1"/>
          </p:cNvSpPr>
          <p:nvPr>
            <p:ph type="ftr" sz="quarter" idx="11"/>
          </p:nvPr>
        </p:nvSpPr>
        <p:spPr/>
        <p:txBody>
          <a:bodyPr rtlCol="0"/>
          <a:lstStyle/>
          <a:p>
            <a:pPr rtl="0"/>
            <a:r>
              <a:rPr lang="ro-RO" noProof="0" dirty="0"/>
              <a:t>Adăugați un subsol</a:t>
            </a:r>
          </a:p>
        </p:txBody>
      </p:sp>
      <p:sp>
        <p:nvSpPr>
          <p:cNvPr id="4" name="Substituent dată 3"/>
          <p:cNvSpPr>
            <a:spLocks noGrp="1"/>
          </p:cNvSpPr>
          <p:nvPr>
            <p:ph type="dt" sz="half" idx="10"/>
          </p:nvPr>
        </p:nvSpPr>
        <p:spPr/>
        <p:txBody>
          <a:bodyPr rtlCol="0"/>
          <a:lstStyle/>
          <a:p>
            <a:pPr rtl="0"/>
            <a:fld id="{F7DB82C6-AFE6-420D-A4A9-55BC739527F5}" type="datetime1">
              <a:rPr lang="ro-RO" noProof="0" smtClean="0"/>
              <a:t>22.04.2024</a:t>
            </a:fld>
            <a:endParaRPr lang="ro-RO" noProof="0" dirty="0"/>
          </a:p>
        </p:txBody>
      </p:sp>
      <p:sp>
        <p:nvSpPr>
          <p:cNvPr id="6" name="Substituent număr diapozitiv 5"/>
          <p:cNvSpPr>
            <a:spLocks noGrp="1"/>
          </p:cNvSpPr>
          <p:nvPr>
            <p:ph type="sldNum" sz="quarter" idx="12"/>
          </p:nvPr>
        </p:nvSpPr>
        <p:spPr/>
        <p:txBody>
          <a:bodyPr rtlCol="0"/>
          <a:lstStyle/>
          <a:p>
            <a:pPr rtl="0"/>
            <a:fld id="{5E3DCFCC-8C7B-4574-91B2-C3342261C6C2}" type="slidenum">
              <a:rPr lang="ro-RO" noProof="0" smtClean="0"/>
              <a:t>‹#›</a:t>
            </a:fld>
            <a:endParaRPr lang="ro-RO" noProof="0" dirty="0"/>
          </a:p>
        </p:txBody>
      </p:sp>
    </p:spTree>
    <p:extLst>
      <p:ext uri="{BB962C8B-B14F-4D97-AF65-F5344CB8AC3E}">
        <p14:creationId xmlns:p14="http://schemas.microsoft.com/office/powerpoint/2010/main" val="153300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7" name="Dreptunghi 6"/>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dirty="0"/>
          </a:p>
        </p:txBody>
      </p:sp>
      <p:sp>
        <p:nvSpPr>
          <p:cNvPr id="8" name="Dreptunghi 7"/>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dirty="0"/>
          </a:p>
        </p:txBody>
      </p:sp>
      <p:sp>
        <p:nvSpPr>
          <p:cNvPr id="9" name="Dreptunghi 8"/>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dirty="0"/>
          </a:p>
        </p:txBody>
      </p:sp>
      <p:sp>
        <p:nvSpPr>
          <p:cNvPr id="2" name="Titlu 1"/>
          <p:cNvSpPr>
            <a:spLocks noGrp="1"/>
          </p:cNvSpPr>
          <p:nvPr>
            <p:ph type="title"/>
          </p:nvPr>
        </p:nvSpPr>
        <p:spPr/>
        <p:txBody>
          <a:bodyPr rtlCol="0"/>
          <a:lstStyle/>
          <a:p>
            <a:pPr rtl="0"/>
            <a:r>
              <a:rPr lang="ro-RO" noProof="0"/>
              <a:t>Faceți clic pentru a edita stilul de titlu coordonator</a:t>
            </a:r>
            <a:endParaRPr lang="ro-RO" noProof="0" dirty="0"/>
          </a:p>
        </p:txBody>
      </p:sp>
      <p:sp>
        <p:nvSpPr>
          <p:cNvPr id="3" name="Substituent conținut 2"/>
          <p:cNvSpPr>
            <a:spLocks noGrp="1"/>
          </p:cNvSpPr>
          <p:nvPr>
            <p:ph idx="1"/>
          </p:nvPr>
        </p:nvSpPr>
        <p:spPr/>
        <p:txBody>
          <a:bodyPr rtlCol="0"/>
          <a:lstStyle/>
          <a:p>
            <a:pPr lvl="0" rtl="0"/>
            <a:r>
              <a:rPr lang="ro-RO" noProof="0"/>
              <a:t>Faceţi clic pentru a edita Master stiluri text</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endParaRPr lang="ro-RO" noProof="0" dirty="0"/>
          </a:p>
        </p:txBody>
      </p:sp>
      <p:sp>
        <p:nvSpPr>
          <p:cNvPr id="5" name="Substituent subsol 4"/>
          <p:cNvSpPr>
            <a:spLocks noGrp="1"/>
          </p:cNvSpPr>
          <p:nvPr>
            <p:ph type="ftr" sz="quarter" idx="11"/>
          </p:nvPr>
        </p:nvSpPr>
        <p:spPr/>
        <p:txBody>
          <a:bodyPr rtlCol="0"/>
          <a:lstStyle/>
          <a:p>
            <a:pPr rtl="0"/>
            <a:r>
              <a:rPr lang="ro-RO" noProof="0" dirty="0"/>
              <a:t>Adăugați un subsol</a:t>
            </a:r>
          </a:p>
        </p:txBody>
      </p:sp>
      <p:sp>
        <p:nvSpPr>
          <p:cNvPr id="4" name="Substituent dată 3"/>
          <p:cNvSpPr>
            <a:spLocks noGrp="1"/>
          </p:cNvSpPr>
          <p:nvPr>
            <p:ph type="dt" sz="half" idx="10"/>
          </p:nvPr>
        </p:nvSpPr>
        <p:spPr/>
        <p:txBody>
          <a:bodyPr rtlCol="0"/>
          <a:lstStyle/>
          <a:p>
            <a:pPr rtl="0"/>
            <a:fld id="{AE76216C-987C-42BC-89FF-9E171E86597C}" type="datetime1">
              <a:rPr lang="ro-RO" noProof="0" smtClean="0"/>
              <a:t>22.04.2024</a:t>
            </a:fld>
            <a:endParaRPr lang="ro-RO" noProof="0" dirty="0"/>
          </a:p>
        </p:txBody>
      </p:sp>
      <p:sp>
        <p:nvSpPr>
          <p:cNvPr id="6" name="Substituent număr diapozitiv 5"/>
          <p:cNvSpPr>
            <a:spLocks noGrp="1"/>
          </p:cNvSpPr>
          <p:nvPr>
            <p:ph type="sldNum" sz="quarter" idx="12"/>
          </p:nvPr>
        </p:nvSpPr>
        <p:spPr/>
        <p:txBody>
          <a:bodyPr rtlCol="0"/>
          <a:lstStyle/>
          <a:p>
            <a:pPr rtl="0"/>
            <a:fld id="{5E3DCFCC-8C7B-4574-91B2-C3342261C6C2}" type="slidenum">
              <a:rPr lang="ro-RO" noProof="0" smtClean="0"/>
              <a:t>‹#›</a:t>
            </a:fld>
            <a:endParaRPr lang="ro-RO" noProof="0" dirty="0"/>
          </a:p>
        </p:txBody>
      </p:sp>
    </p:spTree>
    <p:extLst>
      <p:ext uri="{BB962C8B-B14F-4D97-AF65-F5344CB8AC3E}">
        <p14:creationId xmlns:p14="http://schemas.microsoft.com/office/powerpoint/2010/main" val="376052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ntet secțiune">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Dreptunghi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dirty="0"/>
          </a:p>
        </p:txBody>
      </p:sp>
      <p:sp>
        <p:nvSpPr>
          <p:cNvPr id="2" name="Titlu 1"/>
          <p:cNvSpPr>
            <a:spLocks noGrp="1"/>
          </p:cNvSpPr>
          <p:nvPr>
            <p:ph type="title"/>
          </p:nvPr>
        </p:nvSpPr>
        <p:spPr>
          <a:xfrm>
            <a:off x="5654040" y="1016001"/>
            <a:ext cx="5760720" cy="1828800"/>
          </a:xfrm>
        </p:spPr>
        <p:txBody>
          <a:bodyPr rtlCol="0" anchor="b">
            <a:normAutofit/>
          </a:bodyPr>
          <a:lstStyle>
            <a:lvl1pPr algn="ctr">
              <a:lnSpc>
                <a:spcPct val="80000"/>
              </a:lnSpc>
              <a:defRPr sz="5400"/>
            </a:lvl1pPr>
          </a:lstStyle>
          <a:p>
            <a:pPr rtl="0"/>
            <a:r>
              <a:rPr lang="ro-RO" noProof="0"/>
              <a:t>Faceți clic pentru a edita stilul de titlu coordonator</a:t>
            </a:r>
            <a:endParaRPr lang="ro-RO" noProof="0" dirty="0"/>
          </a:p>
        </p:txBody>
      </p:sp>
      <p:sp>
        <p:nvSpPr>
          <p:cNvPr id="3" name="Substituent text 2"/>
          <p:cNvSpPr>
            <a:spLocks noGrp="1"/>
          </p:cNvSpPr>
          <p:nvPr>
            <p:ph type="body" idx="1"/>
          </p:nvPr>
        </p:nvSpPr>
        <p:spPr>
          <a:xfrm>
            <a:off x="5654040" y="2980267"/>
            <a:ext cx="5760720" cy="914400"/>
          </a:xfrm>
        </p:spPr>
        <p:txBody>
          <a:bodyPr rtlCol="0">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o-RO" noProof="0"/>
              <a:t>Faceţi clic pentru a edita Master stiluri text</a:t>
            </a:r>
          </a:p>
        </p:txBody>
      </p:sp>
    </p:spTree>
    <p:extLst>
      <p:ext uri="{BB962C8B-B14F-4D97-AF65-F5344CB8AC3E}">
        <p14:creationId xmlns:p14="http://schemas.microsoft.com/office/powerpoint/2010/main" val="217167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ntet secțiune Vară">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reptunghi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dirty="0"/>
          </a:p>
        </p:txBody>
      </p:sp>
      <p:sp>
        <p:nvSpPr>
          <p:cNvPr id="2" name="Titlu 1"/>
          <p:cNvSpPr>
            <a:spLocks noGrp="1"/>
          </p:cNvSpPr>
          <p:nvPr>
            <p:ph type="title"/>
          </p:nvPr>
        </p:nvSpPr>
        <p:spPr>
          <a:xfrm>
            <a:off x="5654040" y="1016001"/>
            <a:ext cx="5760720" cy="1828800"/>
          </a:xfrm>
        </p:spPr>
        <p:txBody>
          <a:bodyPr rtlCol="0" anchor="b">
            <a:normAutofit/>
          </a:bodyPr>
          <a:lstStyle>
            <a:lvl1pPr algn="ctr">
              <a:lnSpc>
                <a:spcPct val="80000"/>
              </a:lnSpc>
              <a:defRPr sz="5400"/>
            </a:lvl1pPr>
          </a:lstStyle>
          <a:p>
            <a:pPr rtl="0"/>
            <a:r>
              <a:rPr lang="ro-RO" noProof="0"/>
              <a:t>Faceți clic pentru a edita stilul de titlu coordonator</a:t>
            </a:r>
            <a:endParaRPr lang="ro-RO" noProof="0" dirty="0"/>
          </a:p>
        </p:txBody>
      </p:sp>
      <p:sp>
        <p:nvSpPr>
          <p:cNvPr id="3" name="Substituent text 2"/>
          <p:cNvSpPr>
            <a:spLocks noGrp="1"/>
          </p:cNvSpPr>
          <p:nvPr>
            <p:ph type="body" idx="1"/>
          </p:nvPr>
        </p:nvSpPr>
        <p:spPr>
          <a:xfrm>
            <a:off x="5654040" y="2980267"/>
            <a:ext cx="5760720" cy="914400"/>
          </a:xfrm>
        </p:spPr>
        <p:txBody>
          <a:bodyPr rtlCol="0">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o-RO" noProof="0"/>
              <a:t>Faceţi clic pentru a edita Master stiluri text</a:t>
            </a:r>
          </a:p>
        </p:txBody>
      </p:sp>
    </p:spTree>
    <p:extLst>
      <p:ext uri="{BB962C8B-B14F-4D97-AF65-F5344CB8AC3E}">
        <p14:creationId xmlns:p14="http://schemas.microsoft.com/office/powerpoint/2010/main" val="129212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Antet secțiune Toamnă">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Dreptunghi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dirty="0"/>
          </a:p>
        </p:txBody>
      </p:sp>
      <p:sp>
        <p:nvSpPr>
          <p:cNvPr id="2" name="Titlu 1"/>
          <p:cNvSpPr>
            <a:spLocks noGrp="1"/>
          </p:cNvSpPr>
          <p:nvPr>
            <p:ph type="title"/>
          </p:nvPr>
        </p:nvSpPr>
        <p:spPr>
          <a:xfrm>
            <a:off x="5654040" y="1016001"/>
            <a:ext cx="5760720" cy="1828800"/>
          </a:xfrm>
        </p:spPr>
        <p:txBody>
          <a:bodyPr rtlCol="0" anchor="b">
            <a:normAutofit/>
          </a:bodyPr>
          <a:lstStyle>
            <a:lvl1pPr algn="ctr">
              <a:lnSpc>
                <a:spcPct val="80000"/>
              </a:lnSpc>
              <a:defRPr sz="5400"/>
            </a:lvl1pPr>
          </a:lstStyle>
          <a:p>
            <a:pPr rtl="0"/>
            <a:r>
              <a:rPr lang="ro-RO" noProof="0"/>
              <a:t>Faceți clic pentru a edita stilul de titlu coordonator</a:t>
            </a:r>
            <a:endParaRPr lang="ro-RO" noProof="0" dirty="0"/>
          </a:p>
        </p:txBody>
      </p:sp>
      <p:sp>
        <p:nvSpPr>
          <p:cNvPr id="3" name="Substituent text 2"/>
          <p:cNvSpPr>
            <a:spLocks noGrp="1"/>
          </p:cNvSpPr>
          <p:nvPr>
            <p:ph type="body" idx="1"/>
          </p:nvPr>
        </p:nvSpPr>
        <p:spPr>
          <a:xfrm>
            <a:off x="5654040" y="2980267"/>
            <a:ext cx="5760720" cy="914400"/>
          </a:xfrm>
        </p:spPr>
        <p:txBody>
          <a:bodyPr rtlCol="0">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o-RO" noProof="0"/>
              <a:t>Faceţi clic pentru a edita Master stiluri text</a:t>
            </a:r>
          </a:p>
        </p:txBody>
      </p:sp>
    </p:spTree>
    <p:extLst>
      <p:ext uri="{BB962C8B-B14F-4D97-AF65-F5344CB8AC3E}">
        <p14:creationId xmlns:p14="http://schemas.microsoft.com/office/powerpoint/2010/main" val="20454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Antet secțiune Iarnă">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Dreptunghi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dirty="0"/>
          </a:p>
        </p:txBody>
      </p:sp>
      <p:sp>
        <p:nvSpPr>
          <p:cNvPr id="2" name="Titlu 1"/>
          <p:cNvSpPr>
            <a:spLocks noGrp="1"/>
          </p:cNvSpPr>
          <p:nvPr>
            <p:ph type="title"/>
          </p:nvPr>
        </p:nvSpPr>
        <p:spPr>
          <a:xfrm>
            <a:off x="5654040" y="1016001"/>
            <a:ext cx="5760720" cy="1828800"/>
          </a:xfrm>
        </p:spPr>
        <p:txBody>
          <a:bodyPr rtlCol="0" anchor="b">
            <a:normAutofit/>
          </a:bodyPr>
          <a:lstStyle>
            <a:lvl1pPr algn="ctr">
              <a:lnSpc>
                <a:spcPct val="80000"/>
              </a:lnSpc>
              <a:defRPr sz="5400"/>
            </a:lvl1pPr>
          </a:lstStyle>
          <a:p>
            <a:pPr rtl="0"/>
            <a:r>
              <a:rPr lang="ro-RO" noProof="0"/>
              <a:t>Faceți clic pentru a edita stilul de titlu coordonator</a:t>
            </a:r>
            <a:endParaRPr lang="ro-RO" noProof="0" dirty="0"/>
          </a:p>
        </p:txBody>
      </p:sp>
      <p:sp>
        <p:nvSpPr>
          <p:cNvPr id="3" name="Substituent text 2"/>
          <p:cNvSpPr>
            <a:spLocks noGrp="1"/>
          </p:cNvSpPr>
          <p:nvPr>
            <p:ph type="body" idx="1"/>
          </p:nvPr>
        </p:nvSpPr>
        <p:spPr>
          <a:xfrm>
            <a:off x="5654040" y="2980267"/>
            <a:ext cx="5760720" cy="914400"/>
          </a:xfrm>
        </p:spPr>
        <p:txBody>
          <a:bodyPr rtlCol="0">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o-RO" noProof="0"/>
              <a:t>Faceţi clic pentru a edita Master stiluri text</a:t>
            </a:r>
          </a:p>
        </p:txBody>
      </p:sp>
    </p:spTree>
    <p:extLst>
      <p:ext uri="{BB962C8B-B14F-4D97-AF65-F5344CB8AC3E}">
        <p14:creationId xmlns:p14="http://schemas.microsoft.com/office/powerpoint/2010/main" val="230534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8" name="Dreptunghi 7"/>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dirty="0"/>
          </a:p>
        </p:txBody>
      </p:sp>
      <p:sp>
        <p:nvSpPr>
          <p:cNvPr id="9" name="Dreptunghi 8"/>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dirty="0"/>
          </a:p>
        </p:txBody>
      </p:sp>
      <p:sp>
        <p:nvSpPr>
          <p:cNvPr id="10" name="Dreptunghi 9"/>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dirty="0"/>
          </a:p>
        </p:txBody>
      </p:sp>
      <p:sp>
        <p:nvSpPr>
          <p:cNvPr id="2" name="Titlu 1"/>
          <p:cNvSpPr>
            <a:spLocks noGrp="1"/>
          </p:cNvSpPr>
          <p:nvPr>
            <p:ph type="title"/>
          </p:nvPr>
        </p:nvSpPr>
        <p:spPr/>
        <p:txBody>
          <a:bodyPr rtlCol="0"/>
          <a:lstStyle/>
          <a:p>
            <a:pPr rtl="0"/>
            <a:r>
              <a:rPr lang="ro-RO" noProof="0"/>
              <a:t>Faceți clic pentru a edita stilul de titlu coordonator</a:t>
            </a:r>
            <a:endParaRPr lang="ro-RO" noProof="0" dirty="0"/>
          </a:p>
        </p:txBody>
      </p:sp>
      <p:sp>
        <p:nvSpPr>
          <p:cNvPr id="3" name="Substituent conținut 2"/>
          <p:cNvSpPr>
            <a:spLocks noGrp="1"/>
          </p:cNvSpPr>
          <p:nvPr>
            <p:ph sz="half" idx="1"/>
          </p:nvPr>
        </p:nvSpPr>
        <p:spPr>
          <a:xfrm>
            <a:off x="1066800" y="2057399"/>
            <a:ext cx="4846320" cy="4343401"/>
          </a:xfrm>
        </p:spPr>
        <p:txBody>
          <a:bodyPr rtlCol="0"/>
          <a:lstStyle/>
          <a:p>
            <a:pPr lvl="0" rtl="0"/>
            <a:r>
              <a:rPr lang="ro-RO" noProof="0"/>
              <a:t>Faceţi clic pentru a edita Master stiluri text</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endParaRPr lang="ro-RO" noProof="0" dirty="0"/>
          </a:p>
        </p:txBody>
      </p:sp>
      <p:sp>
        <p:nvSpPr>
          <p:cNvPr id="4" name="Substituent conținut 3"/>
          <p:cNvSpPr>
            <a:spLocks noGrp="1"/>
          </p:cNvSpPr>
          <p:nvPr>
            <p:ph sz="half" idx="2"/>
          </p:nvPr>
        </p:nvSpPr>
        <p:spPr>
          <a:xfrm>
            <a:off x="6278880" y="2057399"/>
            <a:ext cx="4846320" cy="4343401"/>
          </a:xfrm>
        </p:spPr>
        <p:txBody>
          <a:bodyPr rtlCol="0"/>
          <a:lstStyle/>
          <a:p>
            <a:pPr lvl="0" rtl="0"/>
            <a:r>
              <a:rPr lang="ro-RO" noProof="0"/>
              <a:t>Faceţi clic pentru a edita Master stiluri text</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endParaRPr lang="ro-RO" noProof="0" dirty="0"/>
          </a:p>
        </p:txBody>
      </p:sp>
      <p:sp>
        <p:nvSpPr>
          <p:cNvPr id="6" name="Substituent subsol 5"/>
          <p:cNvSpPr>
            <a:spLocks noGrp="1"/>
          </p:cNvSpPr>
          <p:nvPr>
            <p:ph type="ftr" sz="quarter" idx="11"/>
          </p:nvPr>
        </p:nvSpPr>
        <p:spPr/>
        <p:txBody>
          <a:bodyPr rtlCol="0"/>
          <a:lstStyle/>
          <a:p>
            <a:pPr rtl="0"/>
            <a:r>
              <a:rPr lang="ro-RO" noProof="0" dirty="0"/>
              <a:t>Adăugați un subsol</a:t>
            </a:r>
          </a:p>
        </p:txBody>
      </p:sp>
      <p:sp>
        <p:nvSpPr>
          <p:cNvPr id="5" name="Substituent dată 4"/>
          <p:cNvSpPr>
            <a:spLocks noGrp="1"/>
          </p:cNvSpPr>
          <p:nvPr>
            <p:ph type="dt" sz="half" idx="10"/>
          </p:nvPr>
        </p:nvSpPr>
        <p:spPr/>
        <p:txBody>
          <a:bodyPr rtlCol="0"/>
          <a:lstStyle/>
          <a:p>
            <a:pPr rtl="0"/>
            <a:fld id="{25FD75A6-60AA-4EC6-AB3E-EED3B69A6C7F}" type="datetime1">
              <a:rPr lang="ro-RO" noProof="0" smtClean="0"/>
              <a:t>22.04.2024</a:t>
            </a:fld>
            <a:endParaRPr lang="ro-RO" noProof="0" dirty="0"/>
          </a:p>
        </p:txBody>
      </p:sp>
      <p:sp>
        <p:nvSpPr>
          <p:cNvPr id="7" name="Substituent număr diapozitiv 6"/>
          <p:cNvSpPr>
            <a:spLocks noGrp="1"/>
          </p:cNvSpPr>
          <p:nvPr>
            <p:ph type="sldNum" sz="quarter" idx="12"/>
          </p:nvPr>
        </p:nvSpPr>
        <p:spPr/>
        <p:txBody>
          <a:bodyPr rtlCol="0"/>
          <a:lstStyle/>
          <a:p>
            <a:pPr rtl="0"/>
            <a:fld id="{5E3DCFCC-8C7B-4574-91B2-C3342261C6C2}" type="slidenum">
              <a:rPr lang="ro-RO" noProof="0" smtClean="0"/>
              <a:t>‹#›</a:t>
            </a:fld>
            <a:endParaRPr lang="ro-RO" noProof="0" dirty="0"/>
          </a:p>
        </p:txBody>
      </p:sp>
    </p:spTree>
    <p:extLst>
      <p:ext uri="{BB962C8B-B14F-4D97-AF65-F5344CB8AC3E}">
        <p14:creationId xmlns:p14="http://schemas.microsoft.com/office/powerpoint/2010/main" val="342779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10" name="Dreptunghi 9"/>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dirty="0"/>
          </a:p>
        </p:txBody>
      </p:sp>
      <p:sp>
        <p:nvSpPr>
          <p:cNvPr id="11" name="Dreptunghi 10"/>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dirty="0"/>
          </a:p>
        </p:txBody>
      </p:sp>
      <p:sp>
        <p:nvSpPr>
          <p:cNvPr id="12" name="Dreptunghi 11"/>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dirty="0"/>
          </a:p>
        </p:txBody>
      </p:sp>
      <p:sp>
        <p:nvSpPr>
          <p:cNvPr id="2" name="Titlu 1"/>
          <p:cNvSpPr>
            <a:spLocks noGrp="1"/>
          </p:cNvSpPr>
          <p:nvPr>
            <p:ph type="title"/>
          </p:nvPr>
        </p:nvSpPr>
        <p:spPr/>
        <p:txBody>
          <a:bodyPr rtlCol="0"/>
          <a:lstStyle/>
          <a:p>
            <a:pPr rtl="0"/>
            <a:r>
              <a:rPr lang="ro-RO" noProof="0"/>
              <a:t>Faceți clic pentru a edita stilul de titlu coordonator</a:t>
            </a:r>
            <a:endParaRPr lang="ro-RO" noProof="0" dirty="0"/>
          </a:p>
        </p:txBody>
      </p:sp>
      <p:sp>
        <p:nvSpPr>
          <p:cNvPr id="3" name="Substituent text 2"/>
          <p:cNvSpPr>
            <a:spLocks noGrp="1"/>
          </p:cNvSpPr>
          <p:nvPr>
            <p:ph type="body" idx="1"/>
          </p:nvPr>
        </p:nvSpPr>
        <p:spPr>
          <a:xfrm>
            <a:off x="1066800" y="2057399"/>
            <a:ext cx="4846320" cy="868681"/>
          </a:xfrm>
        </p:spPr>
        <p:txBody>
          <a:bodyPr rtlCol="0" anchor="ctr"/>
          <a:lstStyle>
            <a:lvl1pPr marL="0" indent="0">
              <a:buNone/>
              <a:defRPr sz="2400" b="0" cap="sm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o-RO" noProof="0"/>
              <a:t>Faceţi clic pentru a edita Master stiluri text</a:t>
            </a:r>
          </a:p>
        </p:txBody>
      </p:sp>
      <p:sp>
        <p:nvSpPr>
          <p:cNvPr id="4" name="Substituent conținut 3"/>
          <p:cNvSpPr>
            <a:spLocks noGrp="1"/>
          </p:cNvSpPr>
          <p:nvPr>
            <p:ph sz="half" idx="2"/>
          </p:nvPr>
        </p:nvSpPr>
        <p:spPr>
          <a:xfrm>
            <a:off x="1066800" y="2926080"/>
            <a:ext cx="4846320" cy="3474720"/>
          </a:xfrm>
        </p:spPr>
        <p:txBody>
          <a:bodyPr rtlCol="0"/>
          <a:lstStyle/>
          <a:p>
            <a:pPr lvl="0" rtl="0"/>
            <a:r>
              <a:rPr lang="ro-RO" noProof="0"/>
              <a:t>Faceţi clic pentru a edita Master stiluri text</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endParaRPr lang="ro-RO" noProof="0" dirty="0"/>
          </a:p>
        </p:txBody>
      </p:sp>
      <p:sp>
        <p:nvSpPr>
          <p:cNvPr id="5" name="Substituent text 4"/>
          <p:cNvSpPr>
            <a:spLocks noGrp="1"/>
          </p:cNvSpPr>
          <p:nvPr>
            <p:ph type="body" sz="quarter" idx="3"/>
          </p:nvPr>
        </p:nvSpPr>
        <p:spPr>
          <a:xfrm>
            <a:off x="6278880" y="2057399"/>
            <a:ext cx="4846320" cy="868681"/>
          </a:xfrm>
        </p:spPr>
        <p:txBody>
          <a:bodyPr rtlCol="0" anchor="ctr"/>
          <a:lstStyle>
            <a:lvl1pPr marL="0" indent="0">
              <a:buNone/>
              <a:defRPr sz="2400" b="0" cap="sm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o-RO" noProof="0"/>
              <a:t>Faceţi clic pentru a edita Master stiluri text</a:t>
            </a:r>
          </a:p>
        </p:txBody>
      </p:sp>
      <p:sp>
        <p:nvSpPr>
          <p:cNvPr id="6" name="Substituent conținut 5"/>
          <p:cNvSpPr>
            <a:spLocks noGrp="1"/>
          </p:cNvSpPr>
          <p:nvPr>
            <p:ph sz="quarter" idx="4"/>
          </p:nvPr>
        </p:nvSpPr>
        <p:spPr>
          <a:xfrm>
            <a:off x="6278880" y="2926080"/>
            <a:ext cx="4846320" cy="3474720"/>
          </a:xfrm>
        </p:spPr>
        <p:txBody>
          <a:bodyPr rtlCol="0"/>
          <a:lstStyle/>
          <a:p>
            <a:pPr lvl="0" rtl="0"/>
            <a:r>
              <a:rPr lang="ro-RO" noProof="0"/>
              <a:t>Faceţi clic pentru a edita Master stiluri text</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endParaRPr lang="ro-RO" noProof="0" dirty="0"/>
          </a:p>
        </p:txBody>
      </p:sp>
      <p:sp>
        <p:nvSpPr>
          <p:cNvPr id="8" name="Substituent subsol 7"/>
          <p:cNvSpPr>
            <a:spLocks noGrp="1"/>
          </p:cNvSpPr>
          <p:nvPr>
            <p:ph type="ftr" sz="quarter" idx="11"/>
          </p:nvPr>
        </p:nvSpPr>
        <p:spPr/>
        <p:txBody>
          <a:bodyPr rtlCol="0"/>
          <a:lstStyle/>
          <a:p>
            <a:pPr rtl="0"/>
            <a:r>
              <a:rPr lang="ro-RO" noProof="0" dirty="0"/>
              <a:t>Adăugați un subsol</a:t>
            </a:r>
          </a:p>
        </p:txBody>
      </p:sp>
      <p:sp>
        <p:nvSpPr>
          <p:cNvPr id="7" name="Substituent dată 6"/>
          <p:cNvSpPr>
            <a:spLocks noGrp="1"/>
          </p:cNvSpPr>
          <p:nvPr>
            <p:ph type="dt" sz="half" idx="10"/>
          </p:nvPr>
        </p:nvSpPr>
        <p:spPr/>
        <p:txBody>
          <a:bodyPr rtlCol="0"/>
          <a:lstStyle/>
          <a:p>
            <a:pPr rtl="0"/>
            <a:fld id="{8A12AD7F-2895-4B7B-8BD5-EAA56A567945}" type="datetime1">
              <a:rPr lang="ro-RO" noProof="0" smtClean="0"/>
              <a:t>22.04.2024</a:t>
            </a:fld>
            <a:endParaRPr lang="ro-RO" noProof="0" dirty="0"/>
          </a:p>
        </p:txBody>
      </p:sp>
      <p:sp>
        <p:nvSpPr>
          <p:cNvPr id="9" name="Substituent număr diapozitiv 8"/>
          <p:cNvSpPr>
            <a:spLocks noGrp="1"/>
          </p:cNvSpPr>
          <p:nvPr>
            <p:ph type="sldNum" sz="quarter" idx="12"/>
          </p:nvPr>
        </p:nvSpPr>
        <p:spPr/>
        <p:txBody>
          <a:bodyPr rtlCol="0"/>
          <a:lstStyle/>
          <a:p>
            <a:pPr rtl="0"/>
            <a:fld id="{5E3DCFCC-8C7B-4574-91B2-C3342261C6C2}" type="slidenum">
              <a:rPr lang="ro-RO" noProof="0" smtClean="0"/>
              <a:t>‹#›</a:t>
            </a:fld>
            <a:endParaRPr lang="ro-RO" noProof="0" dirty="0"/>
          </a:p>
        </p:txBody>
      </p:sp>
    </p:spTree>
    <p:extLst>
      <p:ext uri="{BB962C8B-B14F-4D97-AF65-F5344CB8AC3E}">
        <p14:creationId xmlns:p14="http://schemas.microsoft.com/office/powerpoint/2010/main" val="4093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6" name="Dreptunghi 5"/>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dirty="0"/>
          </a:p>
        </p:txBody>
      </p:sp>
      <p:sp>
        <p:nvSpPr>
          <p:cNvPr id="7" name="Dreptunghi 6"/>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dirty="0"/>
          </a:p>
        </p:txBody>
      </p:sp>
      <p:sp>
        <p:nvSpPr>
          <p:cNvPr id="8" name="Dreptunghi 7"/>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dirty="0"/>
          </a:p>
        </p:txBody>
      </p:sp>
      <p:sp>
        <p:nvSpPr>
          <p:cNvPr id="2" name="Titlu 1"/>
          <p:cNvSpPr>
            <a:spLocks noGrp="1"/>
          </p:cNvSpPr>
          <p:nvPr>
            <p:ph type="title"/>
          </p:nvPr>
        </p:nvSpPr>
        <p:spPr/>
        <p:txBody>
          <a:bodyPr rtlCol="0"/>
          <a:lstStyle/>
          <a:p>
            <a:pPr rtl="0"/>
            <a:r>
              <a:rPr lang="ro-RO" noProof="0"/>
              <a:t>Faceți clic pentru a edita stilul de titlu coordonator</a:t>
            </a:r>
            <a:endParaRPr lang="ro-RO" noProof="0" dirty="0"/>
          </a:p>
        </p:txBody>
      </p:sp>
      <p:sp>
        <p:nvSpPr>
          <p:cNvPr id="4" name="Substituent subsol 3"/>
          <p:cNvSpPr>
            <a:spLocks noGrp="1"/>
          </p:cNvSpPr>
          <p:nvPr>
            <p:ph type="ftr" sz="quarter" idx="11"/>
          </p:nvPr>
        </p:nvSpPr>
        <p:spPr/>
        <p:txBody>
          <a:bodyPr rtlCol="0"/>
          <a:lstStyle/>
          <a:p>
            <a:pPr rtl="0"/>
            <a:r>
              <a:rPr lang="ro-RO" noProof="0" dirty="0"/>
              <a:t>Adăugați un subsol</a:t>
            </a:r>
          </a:p>
        </p:txBody>
      </p:sp>
      <p:sp>
        <p:nvSpPr>
          <p:cNvPr id="3" name="Substituent dată 2"/>
          <p:cNvSpPr>
            <a:spLocks noGrp="1"/>
          </p:cNvSpPr>
          <p:nvPr>
            <p:ph type="dt" sz="half" idx="10"/>
          </p:nvPr>
        </p:nvSpPr>
        <p:spPr/>
        <p:txBody>
          <a:bodyPr rtlCol="0"/>
          <a:lstStyle/>
          <a:p>
            <a:pPr rtl="0"/>
            <a:fld id="{A8E9DE8F-0882-410F-A368-ED5382BA8BA1}" type="datetime1">
              <a:rPr lang="ro-RO" noProof="0" smtClean="0"/>
              <a:t>22.04.2024</a:t>
            </a:fld>
            <a:endParaRPr lang="ro-RO" noProof="0" dirty="0"/>
          </a:p>
        </p:txBody>
      </p:sp>
      <p:sp>
        <p:nvSpPr>
          <p:cNvPr id="5" name="Substituent număr diapozitiv 4"/>
          <p:cNvSpPr>
            <a:spLocks noGrp="1"/>
          </p:cNvSpPr>
          <p:nvPr>
            <p:ph type="sldNum" sz="quarter" idx="12"/>
          </p:nvPr>
        </p:nvSpPr>
        <p:spPr/>
        <p:txBody>
          <a:bodyPr rtlCol="0"/>
          <a:lstStyle/>
          <a:p>
            <a:pPr rtl="0"/>
            <a:fld id="{5E3DCFCC-8C7B-4574-91B2-C3342261C6C2}" type="slidenum">
              <a:rPr lang="ro-RO" noProof="0" smtClean="0"/>
              <a:t>‹#›</a:t>
            </a:fld>
            <a:endParaRPr lang="ro-RO" noProof="0" dirty="0"/>
          </a:p>
        </p:txBody>
      </p:sp>
    </p:spTree>
    <p:extLst>
      <p:ext uri="{BB962C8B-B14F-4D97-AF65-F5344CB8AC3E}">
        <p14:creationId xmlns:p14="http://schemas.microsoft.com/office/powerpoint/2010/main" val="399294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ine 6"/>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0" y="0"/>
            <a:ext cx="12188952" cy="455411"/>
          </a:xfrm>
          <a:prstGeom prst="rect">
            <a:avLst/>
          </a:prstGeom>
        </p:spPr>
      </p:pic>
      <p:sp>
        <p:nvSpPr>
          <p:cNvPr id="10" name="Dreptunghi 9"/>
          <p:cNvSpPr/>
          <p:nvPr userDrawn="1"/>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dirty="0"/>
          </a:p>
        </p:txBody>
      </p:sp>
      <p:sp>
        <p:nvSpPr>
          <p:cNvPr id="2" name="Substituent titlu 1"/>
          <p:cNvSpPr>
            <a:spLocks noGrp="1"/>
          </p:cNvSpPr>
          <p:nvPr>
            <p:ph type="title"/>
          </p:nvPr>
        </p:nvSpPr>
        <p:spPr>
          <a:xfrm>
            <a:off x="1066800" y="562302"/>
            <a:ext cx="10058400" cy="1097280"/>
          </a:xfrm>
          <a:prstGeom prst="rect">
            <a:avLst/>
          </a:prstGeom>
        </p:spPr>
        <p:txBody>
          <a:bodyPr vert="horz" lIns="91440" tIns="45720" rIns="91440" bIns="45720" rtlCol="0" anchor="b">
            <a:normAutofit/>
          </a:bodyPr>
          <a:lstStyle/>
          <a:p>
            <a:pPr rtl="0"/>
            <a:r>
              <a:rPr lang="ro-RO" noProof="0" dirty="0"/>
              <a:t>Faceți clic pentru a edita stilul de titlu Coordonator</a:t>
            </a:r>
          </a:p>
        </p:txBody>
      </p:sp>
      <p:sp>
        <p:nvSpPr>
          <p:cNvPr id="3" name="Substituent text 2"/>
          <p:cNvSpPr>
            <a:spLocks noGrp="1"/>
          </p:cNvSpPr>
          <p:nvPr>
            <p:ph type="body" idx="1"/>
          </p:nvPr>
        </p:nvSpPr>
        <p:spPr>
          <a:xfrm>
            <a:off x="1066800" y="2057400"/>
            <a:ext cx="10058400" cy="4343400"/>
          </a:xfrm>
          <a:prstGeom prst="rect">
            <a:avLst/>
          </a:prstGeom>
        </p:spPr>
        <p:txBody>
          <a:bodyPr vert="horz" lIns="91440" tIns="45720" rIns="91440" bIns="45720" rtlCol="0">
            <a:normAutofit/>
          </a:bodyPr>
          <a:lstStyle/>
          <a:p>
            <a:pPr lvl="0" rtl="0"/>
            <a:r>
              <a:rPr lang="ro-RO" noProof="0" dirty="0"/>
              <a:t>Faceți clic pentru a edita stilurile de text Coordonator</a:t>
            </a:r>
          </a:p>
          <a:p>
            <a:pPr lvl="1" rtl="0"/>
            <a:r>
              <a:rPr lang="ro-RO" noProof="0" dirty="0"/>
              <a:t>Al doilea nivel</a:t>
            </a:r>
          </a:p>
          <a:p>
            <a:pPr lvl="2" rtl="0"/>
            <a:r>
              <a:rPr lang="ro-RO" noProof="0" dirty="0"/>
              <a:t>Al treilea nivel</a:t>
            </a:r>
          </a:p>
          <a:p>
            <a:pPr lvl="3" rtl="0"/>
            <a:r>
              <a:rPr lang="ro-RO" noProof="0" dirty="0"/>
              <a:t>Al patrulea nivel</a:t>
            </a:r>
          </a:p>
          <a:p>
            <a:pPr lvl="4" rtl="0"/>
            <a:r>
              <a:rPr lang="ro-RO" noProof="0" dirty="0"/>
              <a:t>Al cincilea nivel</a:t>
            </a:r>
          </a:p>
        </p:txBody>
      </p:sp>
      <p:sp>
        <p:nvSpPr>
          <p:cNvPr id="5" name="Substituent subsol 4"/>
          <p:cNvSpPr>
            <a:spLocks noGrp="1"/>
          </p:cNvSpPr>
          <p:nvPr>
            <p:ph type="ftr" sz="quarter" idx="3"/>
          </p:nvPr>
        </p:nvSpPr>
        <p:spPr>
          <a:xfrm>
            <a:off x="1066800" y="6519333"/>
            <a:ext cx="7086600" cy="202142"/>
          </a:xfrm>
          <a:prstGeom prst="rect">
            <a:avLst/>
          </a:prstGeom>
        </p:spPr>
        <p:txBody>
          <a:bodyPr vert="horz" lIns="91440" tIns="45720" rIns="91440" bIns="45720" rtlCol="0" anchor="ctr"/>
          <a:lstStyle>
            <a:lvl1pPr algn="l">
              <a:defRPr sz="1100">
                <a:solidFill>
                  <a:schemeClr val="tx1"/>
                </a:solidFill>
              </a:defRPr>
            </a:lvl1pPr>
          </a:lstStyle>
          <a:p>
            <a:pPr rtl="0"/>
            <a:r>
              <a:rPr lang="ro-RO" noProof="0" dirty="0"/>
              <a:t>Adăugați un subsol</a:t>
            </a:r>
          </a:p>
        </p:txBody>
      </p:sp>
      <p:sp>
        <p:nvSpPr>
          <p:cNvPr id="4" name="Substituent dată 3"/>
          <p:cNvSpPr>
            <a:spLocks noGrp="1"/>
          </p:cNvSpPr>
          <p:nvPr>
            <p:ph type="dt" sz="half" idx="2"/>
          </p:nvPr>
        </p:nvSpPr>
        <p:spPr>
          <a:xfrm>
            <a:off x="8382000" y="6519333"/>
            <a:ext cx="1600200" cy="202142"/>
          </a:xfrm>
          <a:prstGeom prst="rect">
            <a:avLst/>
          </a:prstGeom>
        </p:spPr>
        <p:txBody>
          <a:bodyPr vert="horz" lIns="91440" tIns="45720" rIns="91440" bIns="45720" rtlCol="0" anchor="ctr"/>
          <a:lstStyle>
            <a:lvl1pPr algn="r">
              <a:defRPr sz="1100">
                <a:solidFill>
                  <a:schemeClr val="tx1"/>
                </a:solidFill>
              </a:defRPr>
            </a:lvl1pPr>
          </a:lstStyle>
          <a:p>
            <a:pPr rtl="0"/>
            <a:fld id="{282B1C19-7CF5-4300-B558-AB6A97C42250}" type="datetime1">
              <a:rPr lang="ro-RO" noProof="0" smtClean="0"/>
              <a:t>22.04.2024</a:t>
            </a:fld>
            <a:endParaRPr lang="ro-RO" noProof="0" dirty="0"/>
          </a:p>
        </p:txBody>
      </p:sp>
      <p:sp>
        <p:nvSpPr>
          <p:cNvPr id="6" name="Substituent număr diapozitiv 5"/>
          <p:cNvSpPr>
            <a:spLocks noGrp="1"/>
          </p:cNvSpPr>
          <p:nvPr>
            <p:ph type="sldNum" sz="quarter" idx="4"/>
          </p:nvPr>
        </p:nvSpPr>
        <p:spPr>
          <a:xfrm>
            <a:off x="10210800" y="6519333"/>
            <a:ext cx="914400" cy="202142"/>
          </a:xfrm>
          <a:prstGeom prst="rect">
            <a:avLst/>
          </a:prstGeom>
        </p:spPr>
        <p:txBody>
          <a:bodyPr vert="horz" lIns="91440" tIns="45720" rIns="91440" bIns="45720" rtlCol="0" anchor="ctr"/>
          <a:lstStyle>
            <a:lvl1pPr algn="r">
              <a:defRPr sz="1100">
                <a:solidFill>
                  <a:schemeClr val="tx1"/>
                </a:solidFill>
              </a:defRPr>
            </a:lvl1pPr>
          </a:lstStyle>
          <a:p>
            <a:pPr rtl="0"/>
            <a:fld id="{5E3DCFCC-8C7B-4574-91B2-C3342261C6C2}" type="slidenum">
              <a:rPr lang="ro-RO" noProof="0" smtClean="0"/>
              <a:pPr rtl="0"/>
              <a:t>‹#›</a:t>
            </a:fld>
            <a:endParaRPr lang="ro-RO" noProof="0" dirty="0"/>
          </a:p>
        </p:txBody>
      </p:sp>
    </p:spTree>
    <p:extLst>
      <p:ext uri="{BB962C8B-B14F-4D97-AF65-F5344CB8AC3E}">
        <p14:creationId xmlns:p14="http://schemas.microsoft.com/office/powerpoint/2010/main" val="1796578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cap="sm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bg2"/>
        </a:buClr>
        <a:buSzPct val="90000"/>
        <a:buFont typeface="Wingdings" panose="05000000000000000000" pitchFamily="2" charset="2"/>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bg2"/>
        </a:buClr>
        <a:buSzPct val="90000"/>
        <a:buFont typeface="Wingdings" panose="05000000000000000000" pitchFamily="2" charset="2"/>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800"/>
        </a:spcBef>
        <a:buClr>
          <a:schemeClr val="bg2"/>
        </a:buClr>
        <a:buSzPct val="90000"/>
        <a:buFont typeface="Wingdings" panose="05000000000000000000" pitchFamily="2" charset="2"/>
        <a:buChar char="§"/>
        <a:defRPr sz="1800" kern="1200">
          <a:solidFill>
            <a:schemeClr val="tx1"/>
          </a:solidFill>
          <a:latin typeface="+mn-lt"/>
          <a:ea typeface="+mn-ea"/>
          <a:cs typeface="+mn-cs"/>
        </a:defRPr>
      </a:lvl3pPr>
      <a:lvl4pPr marL="10515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4pPr>
      <a:lvl5pPr marL="132588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5pPr>
      <a:lvl6pPr marL="160020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7pPr>
      <a:lvl8pPr marL="214884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8pPr>
      <a:lvl9pPr marL="24231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p:txBody>
          <a:bodyPr rtlCol="0">
            <a:normAutofit/>
          </a:bodyPr>
          <a:lstStyle/>
          <a:p>
            <a:pPr rtl="0"/>
            <a:r>
              <a:rPr lang="ro-RO" dirty="0"/>
              <a:t>M	</a:t>
            </a:r>
            <a:r>
              <a:rPr lang="ro-RO" dirty="0" err="1"/>
              <a:t>ăsuri</a:t>
            </a:r>
            <a:r>
              <a:rPr lang="ro-RO" dirty="0"/>
              <a:t> de supraveghere și control </a:t>
            </a:r>
          </a:p>
        </p:txBody>
      </p:sp>
      <p:sp>
        <p:nvSpPr>
          <p:cNvPr id="3" name="Subtitlu 2"/>
          <p:cNvSpPr>
            <a:spLocks noGrp="1"/>
          </p:cNvSpPr>
          <p:nvPr>
            <p:ph type="subTitle" idx="1"/>
          </p:nvPr>
        </p:nvSpPr>
        <p:spPr/>
        <p:txBody>
          <a:bodyPr rtlCol="0">
            <a:normAutofit/>
          </a:bodyPr>
          <a:lstStyle/>
          <a:p>
            <a:pPr rtl="0"/>
            <a:r>
              <a:rPr lang="ro-RO" sz="3200" dirty="0"/>
              <a:t>Pentru perioada premergătoare și în timpul Sărbătorilor Pascale 2024</a:t>
            </a:r>
          </a:p>
        </p:txBody>
      </p:sp>
    </p:spTree>
    <p:extLst>
      <p:ext uri="{BB962C8B-B14F-4D97-AF65-F5344CB8AC3E}">
        <p14:creationId xmlns:p14="http://schemas.microsoft.com/office/powerpoint/2010/main" val="261407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3">
            <a:extLst>
              <a:ext uri="{FF2B5EF4-FFF2-40B4-BE49-F238E27FC236}">
                <a16:creationId xmlns:a16="http://schemas.microsoft.com/office/drawing/2014/main" id="{6E65BF32-6150-4D07-ABDE-E588D6F726B7}"/>
              </a:ext>
            </a:extLst>
          </p:cNvPr>
          <p:cNvSpPr txBox="1">
            <a:spLocks/>
          </p:cNvSpPr>
          <p:nvPr/>
        </p:nvSpPr>
        <p:spPr>
          <a:xfrm>
            <a:off x="0" y="1401017"/>
            <a:ext cx="5102477" cy="3502153"/>
          </a:xfrm>
          <a:prstGeom prst="rect">
            <a:avLst/>
          </a:prstGeom>
          <a:gradFill flip="none" rotWithShape="1">
            <a:gsLst>
              <a:gs pos="0">
                <a:schemeClr val="accent4">
                  <a:lumMod val="5000"/>
                  <a:lumOff val="95000"/>
                  <a:alpha val="94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vert="horz" lIns="91440" tIns="45720" rIns="91440" bIns="45720" rtlCol="0" anchor="b">
            <a:noAutofit/>
          </a:bodyPr>
          <a:lstStyle>
            <a:lvl1pPr algn="ctr" defTabSz="914400" rtl="0" eaLnBrk="1" latinLnBrk="0" hangingPunct="1">
              <a:lnSpc>
                <a:spcPct val="80000"/>
              </a:lnSpc>
              <a:spcBef>
                <a:spcPct val="0"/>
              </a:spcBef>
              <a:buNone/>
              <a:defRPr sz="5400" kern="1200" cap="small" baseline="0">
                <a:solidFill>
                  <a:schemeClr val="tx1"/>
                </a:solidFill>
                <a:latin typeface="+mj-lt"/>
                <a:ea typeface="+mj-ea"/>
                <a:cs typeface="+mj-cs"/>
              </a:defRPr>
            </a:lvl1pPr>
          </a:lstStyle>
          <a:p>
            <a:r>
              <a:rPr lang="ro-RO" sz="2000" dirty="0" err="1"/>
              <a:t>Directia</a:t>
            </a:r>
            <a:r>
              <a:rPr lang="ro-RO" sz="2000" dirty="0"/>
              <a:t> de Sănătate Publică </a:t>
            </a:r>
            <a:r>
              <a:rPr lang="ro-RO" sz="2000" dirty="0" err="1"/>
              <a:t>botoșani</a:t>
            </a:r>
            <a:r>
              <a:rPr lang="ro-RO" sz="2000" dirty="0"/>
              <a:t> este o instituție publică, serviciu public deconcentrat cu personalitate juridică, subordonată ministerului sănătății, care își desfășoară activitatea pe teritoriul județului </a:t>
            </a:r>
            <a:r>
              <a:rPr lang="ro-RO" sz="2000" dirty="0" err="1"/>
              <a:t>botoșani</a:t>
            </a:r>
            <a:r>
              <a:rPr lang="ro-RO" sz="2000" dirty="0"/>
              <a:t> în scopul realizării politicilor și programelor naționale de sănătate publică, a activității de medicină preventivă și a inspecției sanitare de stat, a monitorizării stării de sănătate și a organizării statisticii de sănătate, precum și a planificării și derulării investițiilor finanțate de la bugetul de stat pentru sectorul de sănătate.</a:t>
            </a:r>
          </a:p>
        </p:txBody>
      </p:sp>
      <p:pic>
        <p:nvPicPr>
          <p:cNvPr id="5" name="Substituent conținut 7">
            <a:extLst>
              <a:ext uri="{FF2B5EF4-FFF2-40B4-BE49-F238E27FC236}">
                <a16:creationId xmlns:a16="http://schemas.microsoft.com/office/drawing/2014/main" id="{3DEDF830-C23E-4CFF-A9D6-DFE6DBED50F7}"/>
              </a:ext>
            </a:extLst>
          </p:cNvPr>
          <p:cNvPicPr>
            <a:picLocks noChangeAspect="1"/>
          </p:cNvPicPr>
          <p:nvPr/>
        </p:nvPicPr>
        <p:blipFill>
          <a:blip r:embed="rId3"/>
          <a:stretch>
            <a:fillRect/>
          </a:stretch>
        </p:blipFill>
        <p:spPr>
          <a:xfrm>
            <a:off x="5251665" y="588108"/>
            <a:ext cx="6733023" cy="4488682"/>
          </a:xfrm>
          <a:prstGeom prst="rect">
            <a:avLst/>
          </a:prstGeom>
        </p:spPr>
      </p:pic>
    </p:spTree>
    <p:extLst>
      <p:ext uri="{BB962C8B-B14F-4D97-AF65-F5344CB8AC3E}">
        <p14:creationId xmlns:p14="http://schemas.microsoft.com/office/powerpoint/2010/main" val="193265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stituent conținut 8"/>
          <p:cNvSpPr>
            <a:spLocks noGrp="1"/>
          </p:cNvSpPr>
          <p:nvPr>
            <p:ph sz="half" idx="2"/>
          </p:nvPr>
        </p:nvSpPr>
        <p:spPr>
          <a:xfrm>
            <a:off x="1597152" y="2313432"/>
            <a:ext cx="9445096" cy="3068796"/>
          </a:xfrm>
        </p:spPr>
        <p:txBody>
          <a:bodyPr rtlCol="0"/>
          <a:lstStyle/>
          <a:p>
            <a:pPr algn="just" rtl="0"/>
            <a:r>
              <a:rPr lang="ro-RO" dirty="0"/>
              <a:t>În perioada Sărbătorilor Pascale 2024, Serviciul de Control în Sănătate Publică din cadrul DSP Botoșani va asigura, prin inspectorii din cadrul celor două compartimente, serviciul de permanență pentru rezolvarea imediată a unor eventuale evenimente/situații cu impact pe sănătatea publică, conform competențelor Ministerului Sănătății, atât în domeniul alimentar, cât și în domeniul unităților sanitare ( cum ar fi apariția unui focar de toxiinfecție alimentară sau de boală transmisibilă, a altor posibile incidente cu impact asupra sănătății publice).</a:t>
            </a:r>
          </a:p>
        </p:txBody>
      </p:sp>
    </p:spTree>
    <p:extLst>
      <p:ext uri="{BB962C8B-B14F-4D97-AF65-F5344CB8AC3E}">
        <p14:creationId xmlns:p14="http://schemas.microsoft.com/office/powerpoint/2010/main" val="837533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rtlCol="0">
            <a:normAutofit/>
          </a:bodyPr>
          <a:lstStyle/>
          <a:p>
            <a:pPr algn="just" rtl="0"/>
            <a:r>
              <a:rPr lang="ro-RO" sz="2400" dirty="0"/>
              <a:t>De asemenea, conform planului județean de acțiuni tematice, în luna aprilie inspectorii din cadrul SCSP Botoșani vor efectua controale în unitățile cu profil alimentar. Aceste controale vor viza:</a:t>
            </a:r>
          </a:p>
        </p:txBody>
      </p:sp>
      <p:sp>
        <p:nvSpPr>
          <p:cNvPr id="3" name="Substituent conținut 2"/>
          <p:cNvSpPr>
            <a:spLocks noGrp="1"/>
          </p:cNvSpPr>
          <p:nvPr>
            <p:ph idx="1"/>
          </p:nvPr>
        </p:nvSpPr>
        <p:spPr/>
        <p:txBody>
          <a:bodyPr rtlCol="0"/>
          <a:lstStyle/>
          <a:p>
            <a:pPr algn="just" rtl="0"/>
            <a:r>
              <a:rPr lang="ro-RO" dirty="0"/>
              <a:t>Verificarea respectării prevederilor Ord. MS nr. 1030/2009 privind aprobarea procedurilor de reglementare sanitară pentru proiectele de amplasare, amenajare, construire și pentru funcționarea obiectivelor ce desfășoară activități cu risc pentru starea de sănătate a populației;</a:t>
            </a:r>
          </a:p>
          <a:p>
            <a:pPr algn="just" rtl="0"/>
            <a:r>
              <a:rPr lang="ro-RO" dirty="0"/>
              <a:t>Verificarea respectării Legii nr. 359/2004 privind simplificarea formalităților la înregistrarea în registrul </a:t>
            </a:r>
            <a:r>
              <a:rPr lang="ro-RO" dirty="0" err="1"/>
              <a:t>comerțuilui</a:t>
            </a:r>
            <a:r>
              <a:rPr lang="ro-RO" dirty="0"/>
              <a:t> a persoanelor fizice, asociațiilor familiale și persoanelor juridice, înregistrarea fiscală a acestora, precum și la autorizarea funcționării persoanelor juridice;</a:t>
            </a:r>
          </a:p>
          <a:p>
            <a:pPr algn="just" rtl="0"/>
            <a:r>
              <a:rPr lang="ro-RO" dirty="0"/>
              <a:t>Verificarea respectării prevederilor Ord. MS nr. 976/1998 pentru aprobarea Normelor de igienă privind producția, prelucrarea, depozitarea, păstrarea, transportul și desfacerea alimentelor;</a:t>
            </a:r>
          </a:p>
        </p:txBody>
      </p:sp>
    </p:spTree>
    <p:extLst>
      <p:ext uri="{BB962C8B-B14F-4D97-AF65-F5344CB8AC3E}">
        <p14:creationId xmlns:p14="http://schemas.microsoft.com/office/powerpoint/2010/main" val="152653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rtlCol="0">
            <a:normAutofit/>
          </a:bodyPr>
          <a:lstStyle/>
          <a:p>
            <a:pPr algn="just" rtl="0"/>
            <a:r>
              <a:rPr lang="ro-RO" sz="2400" dirty="0"/>
              <a:t>De asemenea, conform planului județean de acțiuni tematice, în luna aprilie inspectorii din cadrul SCSP Botoșani vor efectua controale în unitățile cu profil alimentar. Aceste controale vor viza:</a:t>
            </a:r>
          </a:p>
        </p:txBody>
      </p:sp>
      <p:sp>
        <p:nvSpPr>
          <p:cNvPr id="3" name="Substituent conținut 2"/>
          <p:cNvSpPr>
            <a:spLocks noGrp="1"/>
          </p:cNvSpPr>
          <p:nvPr>
            <p:ph idx="1"/>
          </p:nvPr>
        </p:nvSpPr>
        <p:spPr>
          <a:xfrm>
            <a:off x="1066800" y="2506787"/>
            <a:ext cx="10058400" cy="3093334"/>
          </a:xfrm>
        </p:spPr>
        <p:txBody>
          <a:bodyPr rtlCol="0">
            <a:normAutofit/>
          </a:bodyPr>
          <a:lstStyle/>
          <a:p>
            <a:pPr algn="just" rtl="0"/>
            <a:r>
              <a:rPr lang="ro-RO" dirty="0"/>
              <a:t>Conformitatea produselor </a:t>
            </a:r>
            <a:r>
              <a:rPr lang="ro-RO" dirty="0" err="1"/>
              <a:t>biocide</a:t>
            </a:r>
            <a:r>
              <a:rPr lang="ro-RO" dirty="0"/>
              <a:t> (avizare, etichetare, utilizare) la prevederile HG nr. 617/2014 privind stabilirea cadrului instituțional și a unor măsuri pentru punerea în aplicare a Regulamentului UE nr. 528/2012 al Parlamentului European și al Consiliului din 22 mai 2012 privind punerea la dispoziție pe piață și utilizarea produselor </a:t>
            </a:r>
            <a:r>
              <a:rPr lang="ro-RO" dirty="0" err="1"/>
              <a:t>biocide</a:t>
            </a:r>
            <a:r>
              <a:rPr lang="ro-RO" dirty="0"/>
              <a:t>;</a:t>
            </a:r>
          </a:p>
          <a:p>
            <a:pPr algn="just" rtl="0"/>
            <a:r>
              <a:rPr lang="ro-RO" dirty="0"/>
              <a:t>Verificarea respectării prevederilor Ordinului MS nr. 562/2023, care modifică și completează Ord. MS nr. 119/2014, pentru aprobarea Normelor de igienă și sănătate publică privind mediul de viață al populației.</a:t>
            </a:r>
          </a:p>
        </p:txBody>
      </p:sp>
    </p:spTree>
    <p:extLst>
      <p:ext uri="{BB962C8B-B14F-4D97-AF65-F5344CB8AC3E}">
        <p14:creationId xmlns:p14="http://schemas.microsoft.com/office/powerpoint/2010/main" val="398614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tăText 5">
            <a:extLst>
              <a:ext uri="{FF2B5EF4-FFF2-40B4-BE49-F238E27FC236}">
                <a16:creationId xmlns:a16="http://schemas.microsoft.com/office/drawing/2014/main" id="{9CDDF5CF-0AD4-4918-8791-364286F2FC97}"/>
              </a:ext>
            </a:extLst>
          </p:cNvPr>
          <p:cNvSpPr txBox="1"/>
          <p:nvPr/>
        </p:nvSpPr>
        <p:spPr>
          <a:xfrm>
            <a:off x="196770" y="2141316"/>
            <a:ext cx="11563108" cy="3539430"/>
          </a:xfrm>
          <a:prstGeom prst="rect">
            <a:avLst/>
          </a:prstGeom>
          <a:noFill/>
        </p:spPr>
        <p:txBody>
          <a:bodyPr wrap="square" rtlCol="0">
            <a:spAutoFit/>
          </a:bodyPr>
          <a:lstStyle/>
          <a:p>
            <a:pPr algn="just"/>
            <a:r>
              <a:rPr lang="ro-RO" dirty="0"/>
              <a:t>	</a:t>
            </a:r>
            <a:r>
              <a:rPr lang="ro-RO" sz="3200" dirty="0"/>
              <a:t>Menționăm faptul că prin Protocolul de colaborare nr. 25860/2012 între MS și ANSVSA pentru asigurarea funcționării sistemului de control oficial al alimentului și coordonarea adecvată a activităților specifice, în situația în care DSVSA Botoșani identifică o problemă ce intră în competența DSP Botoșani, inspectorii SCSP intervin imediat împreună cu cei ai DSVSA pe domeniile de competență specifice pentru rezolvarea operativă a acesteia.</a:t>
            </a:r>
          </a:p>
        </p:txBody>
      </p:sp>
    </p:spTree>
    <p:extLst>
      <p:ext uri="{BB962C8B-B14F-4D97-AF65-F5344CB8AC3E}">
        <p14:creationId xmlns:p14="http://schemas.microsoft.com/office/powerpoint/2010/main" val="238371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tăText 5">
            <a:extLst>
              <a:ext uri="{FF2B5EF4-FFF2-40B4-BE49-F238E27FC236}">
                <a16:creationId xmlns:a16="http://schemas.microsoft.com/office/drawing/2014/main" id="{9CDDF5CF-0AD4-4918-8791-364286F2FC97}"/>
              </a:ext>
            </a:extLst>
          </p:cNvPr>
          <p:cNvSpPr txBox="1"/>
          <p:nvPr/>
        </p:nvSpPr>
        <p:spPr>
          <a:xfrm>
            <a:off x="196770" y="2141316"/>
            <a:ext cx="11563108" cy="3539430"/>
          </a:xfrm>
          <a:prstGeom prst="rect">
            <a:avLst/>
          </a:prstGeom>
          <a:noFill/>
        </p:spPr>
        <p:txBody>
          <a:bodyPr wrap="square" rtlCol="0">
            <a:spAutoFit/>
          </a:bodyPr>
          <a:lstStyle/>
          <a:p>
            <a:pPr algn="just"/>
            <a:r>
              <a:rPr lang="ro-RO" sz="3200" dirty="0"/>
              <a:t>	În perioada aprilie-mai, Serviciul de Control în Sănătate Publică din cadrul DSP Botoșani va desfășura acțiuni de control, conform planului de acțiuni tematice transmis de către Ministerul Sănătății care vizează conformitatea suplimentelor alimentare și a alimentelor cu adaos de vitamine și minerale precum și verificarea respectării legislației referitoare la mențiunile nutriționale și de sănătate înscrise pe aceste categorii de alimente.</a:t>
            </a:r>
          </a:p>
        </p:txBody>
      </p:sp>
    </p:spTree>
    <p:extLst>
      <p:ext uri="{BB962C8B-B14F-4D97-AF65-F5344CB8AC3E}">
        <p14:creationId xmlns:p14="http://schemas.microsoft.com/office/powerpoint/2010/main" val="258357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8111066" y="1143001"/>
            <a:ext cx="3471334" cy="2862072"/>
          </a:xfrm>
        </p:spPr>
        <p:txBody>
          <a:bodyPr rtlCol="0">
            <a:noAutofit/>
          </a:bodyPr>
          <a:lstStyle/>
          <a:p>
            <a:pPr algn="ctr" rtl="0"/>
            <a:r>
              <a:rPr lang="ro-RO" sz="1800" dirty="0"/>
              <a:t>De asemenea, în sprijinul cetățeanului, DSP Botoșani are un număr de telefon de permanență la care răspunde personalul specializat din cadrul unității, disponibil 24/24. acesta este afișat pe site-ul instituției împreună cu alte date de contact și informații utile. </a:t>
            </a:r>
            <a:br>
              <a:rPr lang="ro-RO" sz="1800" dirty="0"/>
            </a:br>
            <a:r>
              <a:rPr lang="ro-RO" sz="1800" dirty="0"/>
              <a:t>www.dspbotosani.ro</a:t>
            </a:r>
          </a:p>
        </p:txBody>
      </p:sp>
      <p:pic>
        <p:nvPicPr>
          <p:cNvPr id="5" name="Substituent imagine 4" descr="O femeie și o fetiță lucrând în grădină"/>
          <p:cNvPicPr>
            <a:picLocks noGrp="1" noChangeAspect="1"/>
          </p:cNvPicPr>
          <p:nvPr>
            <p:ph type="pic" idx="1"/>
          </p:nvPr>
        </p:nvPicPr>
        <p:blipFill>
          <a:blip r:embed="rId3" cstate="email">
            <a:extLst>
              <a:ext uri="{28A0092B-C50C-407E-A947-70E740481C1C}">
                <a14:useLocalDpi xmlns:a14="http://schemas.microsoft.com/office/drawing/2010/main"/>
              </a:ext>
            </a:extLst>
          </a:blip>
          <a:srcRect l="78" r="78"/>
          <a:stretch>
            <a:fillRect/>
          </a:stretch>
        </p:blipFill>
        <p:spPr/>
      </p:pic>
      <p:sp>
        <p:nvSpPr>
          <p:cNvPr id="3" name="Substituent text 2"/>
          <p:cNvSpPr>
            <a:spLocks noGrp="1"/>
          </p:cNvSpPr>
          <p:nvPr>
            <p:ph type="body" sz="half" idx="2"/>
          </p:nvPr>
        </p:nvSpPr>
        <p:spPr>
          <a:xfrm>
            <a:off x="8111067" y="4226897"/>
            <a:ext cx="3471333" cy="2103120"/>
          </a:xfrm>
        </p:spPr>
        <p:txBody>
          <a:bodyPr rtlCol="0"/>
          <a:lstStyle/>
          <a:p>
            <a:pPr algn="ctr"/>
            <a:r>
              <a:rPr lang="ro-RO" sz="5000" b="1" dirty="0">
                <a:solidFill>
                  <a:srgbClr val="FF0000"/>
                </a:solidFill>
              </a:rPr>
              <a:t>0745619074</a:t>
            </a:r>
            <a:r>
              <a:rPr lang="ro-RO" dirty="0"/>
              <a:t>   </a:t>
            </a:r>
          </a:p>
          <a:p>
            <a:pPr rtl="0"/>
            <a:endParaRPr lang="ro-RO" dirty="0"/>
          </a:p>
        </p:txBody>
      </p:sp>
    </p:spTree>
    <p:extLst>
      <p:ext uri="{BB962C8B-B14F-4D97-AF65-F5344CB8AC3E}">
        <p14:creationId xmlns:p14="http://schemas.microsoft.com/office/powerpoint/2010/main" val="27131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ele patru anotimpuri 16x9">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9009_TF04001541" id="{EAB45FC2-945C-41DB-8797-6544668E2B45}" vid="{4566721E-0D88-4B3B-B08E-1CEC1D24E320}"/>
    </a:ext>
  </a:extLst>
</a:theme>
</file>

<file path=ppt/theme/theme2.xml><?xml version="1.0" encoding="utf-8"?>
<a:theme xmlns:a="http://schemas.openxmlformats.org/drawingml/2006/main" name="Temă Office">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ă Office">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Prezentare cu sărbători de sezon</Template>
  <TotalTime>257</TotalTime>
  <Words>632</Words>
  <Application>Microsoft Office PowerPoint</Application>
  <PresentationFormat>Ecran lat</PresentationFormat>
  <Paragraphs>23</Paragraphs>
  <Slides>8</Slides>
  <Notes>8</Notes>
  <HiddenSlides>0</HiddenSlides>
  <MMClips>0</MMClips>
  <ScaleCrop>false</ScaleCrop>
  <HeadingPairs>
    <vt:vector size="6" baseType="variant">
      <vt:variant>
        <vt:lpstr>Fonturi utilizate</vt:lpstr>
      </vt:variant>
      <vt:variant>
        <vt:i4>3</vt:i4>
      </vt:variant>
      <vt:variant>
        <vt:lpstr>Temă</vt:lpstr>
      </vt:variant>
      <vt:variant>
        <vt:i4>1</vt:i4>
      </vt:variant>
      <vt:variant>
        <vt:lpstr>Titluri diapozitive</vt:lpstr>
      </vt:variant>
      <vt:variant>
        <vt:i4>8</vt:i4>
      </vt:variant>
    </vt:vector>
  </HeadingPairs>
  <TitlesOfParts>
    <vt:vector size="12" baseType="lpstr">
      <vt:lpstr>Calibri</vt:lpstr>
      <vt:lpstr>Constantia</vt:lpstr>
      <vt:lpstr>Wingdings</vt:lpstr>
      <vt:lpstr>Cele patru anotimpuri 16x9</vt:lpstr>
      <vt:lpstr>M ăsuri de supraveghere și control </vt:lpstr>
      <vt:lpstr>Prezentare PowerPoint</vt:lpstr>
      <vt:lpstr>Prezentare PowerPoint</vt:lpstr>
      <vt:lpstr>De asemenea, conform planului județean de acțiuni tematice, în luna aprilie inspectorii din cadrul SCSP Botoșani vor efectua controale în unitățile cu profil alimentar. Aceste controale vor viza:</vt:lpstr>
      <vt:lpstr>De asemenea, conform planului județean de acțiuni tematice, în luna aprilie inspectorii din cadrul SCSP Botoșani vor efectua controale în unitățile cu profil alimentar. Aceste controale vor viza:</vt:lpstr>
      <vt:lpstr>Prezentare PowerPoint</vt:lpstr>
      <vt:lpstr>Prezentare PowerPoint</vt:lpstr>
      <vt:lpstr>De asemenea, în sprijinul cetățeanului, DSP Botoșani are un număr de telefon de permanență la care răspunde personalul specializat din cadrul unității, disponibil 24/24. acesta este afișat pe site-ul instituției împreună cu alte date de contact și informații utile.  www.dspbotosani.ro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Măsuri de supraveghere și control </dc:title>
  <dc:creator>HUTAN</dc:creator>
  <cp:lastModifiedBy>HUTAN I. SILVIU-IONUT</cp:lastModifiedBy>
  <cp:revision>5</cp:revision>
  <cp:lastPrinted>2023-03-22T11:19:03Z</cp:lastPrinted>
  <dcterms:created xsi:type="dcterms:W3CDTF">2023-03-16T08:09:01Z</dcterms:created>
  <dcterms:modified xsi:type="dcterms:W3CDTF">2024-04-22T09:35:22Z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