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11"/>
  </p:notesMasterIdLst>
  <p:sldIdLst>
    <p:sldId id="329" r:id="rId3"/>
    <p:sldId id="330" r:id="rId4"/>
    <p:sldId id="259" r:id="rId5"/>
    <p:sldId id="258" r:id="rId6"/>
    <p:sldId id="328" r:id="rId7"/>
    <p:sldId id="321" r:id="rId8"/>
    <p:sldId id="322" r:id="rId9"/>
    <p:sldId id="320" r:id="rId1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F239F7-5968-44F7-8DA9-68FB234BE37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8F6B8BDA-61C6-4072-8F84-84BA679D87FA}">
      <dgm:prSet phldrT="[Text]"/>
      <dgm:spPr/>
      <dgm:t>
        <a:bodyPr/>
        <a:lstStyle/>
        <a:p>
          <a:pPr>
            <a:buFont typeface="Times New Roman" panose="02020603050405020304" pitchFamily="18" charset="0"/>
            <a:buChar char="-"/>
          </a:pPr>
          <a:r>
            <a:rPr lang="ro-RO" b="0" dirty="0">
              <a:solidFill>
                <a:schemeClr val="tx1"/>
              </a:solidFill>
            </a:rPr>
            <a:t>Obiectivele asumate în cadrul fiecărui capitol</a:t>
          </a:r>
          <a:endParaRPr lang="en-GB" b="0" dirty="0">
            <a:solidFill>
              <a:schemeClr val="tx1"/>
            </a:solidFill>
          </a:endParaRPr>
        </a:p>
      </dgm:t>
    </dgm:pt>
    <dgm:pt modelId="{540FEEC1-AE21-4984-9525-249DE6455ACD}" type="parTrans" cxnId="{D5960C79-06C0-4548-85EC-E0B3C3F5EFDA}">
      <dgm:prSet/>
      <dgm:spPr/>
      <dgm:t>
        <a:bodyPr/>
        <a:lstStyle/>
        <a:p>
          <a:endParaRPr lang="en-GB"/>
        </a:p>
      </dgm:t>
    </dgm:pt>
    <dgm:pt modelId="{A93C4427-096C-4290-B0EA-90E7CB7152BD}" type="sibTrans" cxnId="{D5960C79-06C0-4548-85EC-E0B3C3F5EFDA}">
      <dgm:prSet/>
      <dgm:spPr/>
      <dgm:t>
        <a:bodyPr/>
        <a:lstStyle/>
        <a:p>
          <a:endParaRPr lang="en-GB"/>
        </a:p>
      </dgm:t>
    </dgm:pt>
    <dgm:pt modelId="{1DCE8BD5-C998-46C0-910A-47946FD603EC}">
      <dgm:prSet phldrT="[Text]"/>
      <dgm:spPr/>
      <dgm:t>
        <a:bodyPr/>
        <a:lstStyle/>
        <a:p>
          <a:pPr>
            <a:buFont typeface="Times New Roman" panose="02020603050405020304" pitchFamily="18" charset="0"/>
            <a:buChar char="-"/>
          </a:pPr>
          <a:r>
            <a:rPr lang="ro-RO" dirty="0">
              <a:solidFill>
                <a:schemeClr val="tx1"/>
              </a:solidFill>
            </a:rPr>
            <a:t>Acțiunile propuse în cadrul fiecărui obiectiv</a:t>
          </a:r>
          <a:endParaRPr lang="en-GB" dirty="0">
            <a:solidFill>
              <a:schemeClr val="tx1"/>
            </a:solidFill>
          </a:endParaRPr>
        </a:p>
      </dgm:t>
    </dgm:pt>
    <dgm:pt modelId="{3A3CFA33-B08C-4359-8669-2320333BDC58}" type="parTrans" cxnId="{DA4C56CF-A165-4554-8B84-4F243A09E480}">
      <dgm:prSet/>
      <dgm:spPr/>
      <dgm:t>
        <a:bodyPr/>
        <a:lstStyle/>
        <a:p>
          <a:endParaRPr lang="en-GB"/>
        </a:p>
      </dgm:t>
    </dgm:pt>
    <dgm:pt modelId="{23D8F182-51D9-433B-922E-0F892C52378A}" type="sibTrans" cxnId="{DA4C56CF-A165-4554-8B84-4F243A09E480}">
      <dgm:prSet/>
      <dgm:spPr/>
      <dgm:t>
        <a:bodyPr/>
        <a:lstStyle/>
        <a:p>
          <a:endParaRPr lang="en-GB"/>
        </a:p>
      </dgm:t>
    </dgm:pt>
    <dgm:pt modelId="{8F8D9CF7-C301-4B45-82FF-960E38BEE15C}">
      <dgm:prSet phldrT="[Text]"/>
      <dgm:spPr/>
      <dgm:t>
        <a:bodyPr/>
        <a:lstStyle/>
        <a:p>
          <a:pPr>
            <a:buFont typeface="Times New Roman" panose="02020603050405020304" pitchFamily="18" charset="0"/>
            <a:buChar char="-"/>
          </a:pPr>
          <a:r>
            <a:rPr lang="ro-RO" dirty="0">
              <a:solidFill>
                <a:schemeClr val="tx1"/>
              </a:solidFill>
            </a:rPr>
            <a:t>Indicatorii planificați</a:t>
          </a:r>
          <a:endParaRPr lang="en-GB" dirty="0">
            <a:solidFill>
              <a:schemeClr val="tx1"/>
            </a:solidFill>
          </a:endParaRPr>
        </a:p>
      </dgm:t>
    </dgm:pt>
    <dgm:pt modelId="{C2375C2D-64FC-41F1-B6B2-5A169DFC68A2}" type="parTrans" cxnId="{958CA584-C7E7-4CC9-95D7-0F3C7F727174}">
      <dgm:prSet/>
      <dgm:spPr/>
      <dgm:t>
        <a:bodyPr/>
        <a:lstStyle/>
        <a:p>
          <a:endParaRPr lang="en-GB"/>
        </a:p>
      </dgm:t>
    </dgm:pt>
    <dgm:pt modelId="{D9B9AA15-5331-453B-AFFE-AB51B41CDD37}" type="sibTrans" cxnId="{958CA584-C7E7-4CC9-95D7-0F3C7F727174}">
      <dgm:prSet/>
      <dgm:spPr/>
      <dgm:t>
        <a:bodyPr/>
        <a:lstStyle/>
        <a:p>
          <a:endParaRPr lang="en-GB"/>
        </a:p>
      </dgm:t>
    </dgm:pt>
    <dgm:pt modelId="{E2D12D3B-D512-44F2-B200-DA711BE71DEC}">
      <dgm:prSet phldrT="[Text]"/>
      <dgm:spPr/>
      <dgm:t>
        <a:bodyPr/>
        <a:lstStyle/>
        <a:p>
          <a:pPr>
            <a:buFont typeface="Times New Roman" panose="02020603050405020304" pitchFamily="18" charset="0"/>
            <a:buChar char="-"/>
          </a:pPr>
          <a:r>
            <a:rPr lang="ro-RO" dirty="0">
              <a:solidFill>
                <a:schemeClr val="tx1"/>
              </a:solidFill>
            </a:rPr>
            <a:t>Termenul de realizare</a:t>
          </a:r>
          <a:endParaRPr lang="en-GB" dirty="0">
            <a:solidFill>
              <a:schemeClr val="tx1"/>
            </a:solidFill>
          </a:endParaRPr>
        </a:p>
      </dgm:t>
    </dgm:pt>
    <dgm:pt modelId="{05696EF4-7CA0-4C10-880A-08E4AAF085DA}" type="parTrans" cxnId="{53A4518B-91C1-45B0-979C-E8A2AA16FB91}">
      <dgm:prSet/>
      <dgm:spPr/>
      <dgm:t>
        <a:bodyPr/>
        <a:lstStyle/>
        <a:p>
          <a:endParaRPr lang="en-GB"/>
        </a:p>
      </dgm:t>
    </dgm:pt>
    <dgm:pt modelId="{6A91A3F0-E369-437C-87B6-E4717788A2C9}" type="sibTrans" cxnId="{53A4518B-91C1-45B0-979C-E8A2AA16FB91}">
      <dgm:prSet/>
      <dgm:spPr/>
      <dgm:t>
        <a:bodyPr/>
        <a:lstStyle/>
        <a:p>
          <a:endParaRPr lang="en-GB"/>
        </a:p>
      </dgm:t>
    </dgm:pt>
    <dgm:pt modelId="{5AC42124-DBBD-4E93-B48B-CC085AF6914A}">
      <dgm:prSet phldrT="[Text]"/>
      <dgm:spPr/>
      <dgm:t>
        <a:bodyPr/>
        <a:lstStyle/>
        <a:p>
          <a:pPr>
            <a:buFont typeface="Times New Roman" panose="02020603050405020304" pitchFamily="18" charset="0"/>
            <a:buChar char="-"/>
          </a:pPr>
          <a:r>
            <a:rPr lang="ro-RO" dirty="0">
              <a:solidFill>
                <a:schemeClr val="tx1"/>
              </a:solidFill>
            </a:rPr>
            <a:t>Responsabilitățile asumate</a:t>
          </a:r>
          <a:endParaRPr lang="en-GB" dirty="0">
            <a:solidFill>
              <a:schemeClr val="tx1"/>
            </a:solidFill>
          </a:endParaRPr>
        </a:p>
      </dgm:t>
    </dgm:pt>
    <dgm:pt modelId="{1B364AF8-86AB-47C6-8DD1-ED62BFF025B9}" type="parTrans" cxnId="{C669D102-8A1C-451C-9718-2095F577D977}">
      <dgm:prSet/>
      <dgm:spPr/>
      <dgm:t>
        <a:bodyPr/>
        <a:lstStyle/>
        <a:p>
          <a:endParaRPr lang="en-GB"/>
        </a:p>
      </dgm:t>
    </dgm:pt>
    <dgm:pt modelId="{9B9B34BC-6FB9-4899-806A-92564DF77996}" type="sibTrans" cxnId="{C669D102-8A1C-451C-9718-2095F577D977}">
      <dgm:prSet/>
      <dgm:spPr/>
      <dgm:t>
        <a:bodyPr/>
        <a:lstStyle/>
        <a:p>
          <a:endParaRPr lang="en-GB"/>
        </a:p>
      </dgm:t>
    </dgm:pt>
    <dgm:pt modelId="{6BB021E5-48AB-4029-8A88-52314698063E}" type="pres">
      <dgm:prSet presAssocID="{72F239F7-5968-44F7-8DA9-68FB234BE377}" presName="diagram" presStyleCnt="0">
        <dgm:presLayoutVars>
          <dgm:dir/>
          <dgm:resizeHandles val="exact"/>
        </dgm:presLayoutVars>
      </dgm:prSet>
      <dgm:spPr/>
    </dgm:pt>
    <dgm:pt modelId="{C70F84E9-689A-4CBC-8645-F257CF64FF58}" type="pres">
      <dgm:prSet presAssocID="{8F6B8BDA-61C6-4072-8F84-84BA679D87FA}" presName="node" presStyleLbl="node1" presStyleIdx="0" presStyleCnt="5">
        <dgm:presLayoutVars>
          <dgm:bulletEnabled val="1"/>
        </dgm:presLayoutVars>
      </dgm:prSet>
      <dgm:spPr/>
    </dgm:pt>
    <dgm:pt modelId="{D676AC8E-C3DA-4B8B-A93C-7E2EF19F08F9}" type="pres">
      <dgm:prSet presAssocID="{A93C4427-096C-4290-B0EA-90E7CB7152BD}" presName="sibTrans" presStyleCnt="0"/>
      <dgm:spPr/>
    </dgm:pt>
    <dgm:pt modelId="{67448A39-4768-42C6-A888-D7619495E4C4}" type="pres">
      <dgm:prSet presAssocID="{1DCE8BD5-C998-46C0-910A-47946FD603EC}" presName="node" presStyleLbl="node1" presStyleIdx="1" presStyleCnt="5">
        <dgm:presLayoutVars>
          <dgm:bulletEnabled val="1"/>
        </dgm:presLayoutVars>
      </dgm:prSet>
      <dgm:spPr/>
    </dgm:pt>
    <dgm:pt modelId="{D977B068-FEF4-4769-950D-84CA559FD041}" type="pres">
      <dgm:prSet presAssocID="{23D8F182-51D9-433B-922E-0F892C52378A}" presName="sibTrans" presStyleCnt="0"/>
      <dgm:spPr/>
    </dgm:pt>
    <dgm:pt modelId="{E886E69B-CA30-4323-AF6B-04AE8A8F8125}" type="pres">
      <dgm:prSet presAssocID="{8F8D9CF7-C301-4B45-82FF-960E38BEE15C}" presName="node" presStyleLbl="node1" presStyleIdx="2" presStyleCnt="5" custLinFactNeighborX="2441" custLinFactNeighborY="-4001">
        <dgm:presLayoutVars>
          <dgm:bulletEnabled val="1"/>
        </dgm:presLayoutVars>
      </dgm:prSet>
      <dgm:spPr/>
    </dgm:pt>
    <dgm:pt modelId="{56571755-C0B7-4215-BDFF-7C0D555AA743}" type="pres">
      <dgm:prSet presAssocID="{D9B9AA15-5331-453B-AFFE-AB51B41CDD37}" presName="sibTrans" presStyleCnt="0"/>
      <dgm:spPr/>
    </dgm:pt>
    <dgm:pt modelId="{AEDEB1D1-14A0-4E2B-A14D-851A13E3C715}" type="pres">
      <dgm:prSet presAssocID="{E2D12D3B-D512-44F2-B200-DA711BE71DEC}" presName="node" presStyleLbl="node1" presStyleIdx="3" presStyleCnt="5">
        <dgm:presLayoutVars>
          <dgm:bulletEnabled val="1"/>
        </dgm:presLayoutVars>
      </dgm:prSet>
      <dgm:spPr/>
    </dgm:pt>
    <dgm:pt modelId="{8E1A25FC-E885-4E05-BAC8-51B8C72E9408}" type="pres">
      <dgm:prSet presAssocID="{6A91A3F0-E369-437C-87B6-E4717788A2C9}" presName="sibTrans" presStyleCnt="0"/>
      <dgm:spPr/>
    </dgm:pt>
    <dgm:pt modelId="{08E1C1B3-C35C-4C01-A5A6-9CDE4ED33BCA}" type="pres">
      <dgm:prSet presAssocID="{5AC42124-DBBD-4E93-B48B-CC085AF6914A}" presName="node" presStyleLbl="node1" presStyleIdx="4" presStyleCnt="5">
        <dgm:presLayoutVars>
          <dgm:bulletEnabled val="1"/>
        </dgm:presLayoutVars>
      </dgm:prSet>
      <dgm:spPr/>
    </dgm:pt>
  </dgm:ptLst>
  <dgm:cxnLst>
    <dgm:cxn modelId="{C669D102-8A1C-451C-9718-2095F577D977}" srcId="{72F239F7-5968-44F7-8DA9-68FB234BE377}" destId="{5AC42124-DBBD-4E93-B48B-CC085AF6914A}" srcOrd="4" destOrd="0" parTransId="{1B364AF8-86AB-47C6-8DD1-ED62BFF025B9}" sibTransId="{9B9B34BC-6FB9-4899-806A-92564DF77996}"/>
    <dgm:cxn modelId="{790E7A5C-64A5-4101-832F-184AB56B6BD0}" type="presOf" srcId="{E2D12D3B-D512-44F2-B200-DA711BE71DEC}" destId="{AEDEB1D1-14A0-4E2B-A14D-851A13E3C715}" srcOrd="0" destOrd="0" presId="urn:microsoft.com/office/officeart/2005/8/layout/default"/>
    <dgm:cxn modelId="{BAC62973-DEEF-425F-B609-6D1B05DFB4E1}" type="presOf" srcId="{8F8D9CF7-C301-4B45-82FF-960E38BEE15C}" destId="{E886E69B-CA30-4323-AF6B-04AE8A8F8125}" srcOrd="0" destOrd="0" presId="urn:microsoft.com/office/officeart/2005/8/layout/default"/>
    <dgm:cxn modelId="{D5960C79-06C0-4548-85EC-E0B3C3F5EFDA}" srcId="{72F239F7-5968-44F7-8DA9-68FB234BE377}" destId="{8F6B8BDA-61C6-4072-8F84-84BA679D87FA}" srcOrd="0" destOrd="0" parTransId="{540FEEC1-AE21-4984-9525-249DE6455ACD}" sibTransId="{A93C4427-096C-4290-B0EA-90E7CB7152BD}"/>
    <dgm:cxn modelId="{958CA584-C7E7-4CC9-95D7-0F3C7F727174}" srcId="{72F239F7-5968-44F7-8DA9-68FB234BE377}" destId="{8F8D9CF7-C301-4B45-82FF-960E38BEE15C}" srcOrd="2" destOrd="0" parTransId="{C2375C2D-64FC-41F1-B6B2-5A169DFC68A2}" sibTransId="{D9B9AA15-5331-453B-AFFE-AB51B41CDD37}"/>
    <dgm:cxn modelId="{53A4518B-91C1-45B0-979C-E8A2AA16FB91}" srcId="{72F239F7-5968-44F7-8DA9-68FB234BE377}" destId="{E2D12D3B-D512-44F2-B200-DA711BE71DEC}" srcOrd="3" destOrd="0" parTransId="{05696EF4-7CA0-4C10-880A-08E4AAF085DA}" sibTransId="{6A91A3F0-E369-437C-87B6-E4717788A2C9}"/>
    <dgm:cxn modelId="{8E54279A-70DF-425F-9F6F-CBE6E1C7E071}" type="presOf" srcId="{8F6B8BDA-61C6-4072-8F84-84BA679D87FA}" destId="{C70F84E9-689A-4CBC-8645-F257CF64FF58}" srcOrd="0" destOrd="0" presId="urn:microsoft.com/office/officeart/2005/8/layout/default"/>
    <dgm:cxn modelId="{DA4C56CF-A165-4554-8B84-4F243A09E480}" srcId="{72F239F7-5968-44F7-8DA9-68FB234BE377}" destId="{1DCE8BD5-C998-46C0-910A-47946FD603EC}" srcOrd="1" destOrd="0" parTransId="{3A3CFA33-B08C-4359-8669-2320333BDC58}" sibTransId="{23D8F182-51D9-433B-922E-0F892C52378A}"/>
    <dgm:cxn modelId="{D32117D1-187B-4EA2-B477-F547687EE679}" type="presOf" srcId="{5AC42124-DBBD-4E93-B48B-CC085AF6914A}" destId="{08E1C1B3-C35C-4C01-A5A6-9CDE4ED33BCA}" srcOrd="0" destOrd="0" presId="urn:microsoft.com/office/officeart/2005/8/layout/default"/>
    <dgm:cxn modelId="{0F4616E1-EC59-4397-AEE5-D7835D2222D0}" type="presOf" srcId="{72F239F7-5968-44F7-8DA9-68FB234BE377}" destId="{6BB021E5-48AB-4029-8A88-52314698063E}" srcOrd="0" destOrd="0" presId="urn:microsoft.com/office/officeart/2005/8/layout/default"/>
    <dgm:cxn modelId="{F1E3B0FB-D72C-45B1-9965-3E75AEE65D9E}" type="presOf" srcId="{1DCE8BD5-C998-46C0-910A-47946FD603EC}" destId="{67448A39-4768-42C6-A888-D7619495E4C4}" srcOrd="0" destOrd="0" presId="urn:microsoft.com/office/officeart/2005/8/layout/default"/>
    <dgm:cxn modelId="{07902FF9-FC96-42EA-A8F8-CBF2284A042C}" type="presParOf" srcId="{6BB021E5-48AB-4029-8A88-52314698063E}" destId="{C70F84E9-689A-4CBC-8645-F257CF64FF58}" srcOrd="0" destOrd="0" presId="urn:microsoft.com/office/officeart/2005/8/layout/default"/>
    <dgm:cxn modelId="{A355A46A-6338-443A-8A7D-7D9A37693C99}" type="presParOf" srcId="{6BB021E5-48AB-4029-8A88-52314698063E}" destId="{D676AC8E-C3DA-4B8B-A93C-7E2EF19F08F9}" srcOrd="1" destOrd="0" presId="urn:microsoft.com/office/officeart/2005/8/layout/default"/>
    <dgm:cxn modelId="{BAD0C1F0-E448-4E69-B550-B2C116E45AC0}" type="presParOf" srcId="{6BB021E5-48AB-4029-8A88-52314698063E}" destId="{67448A39-4768-42C6-A888-D7619495E4C4}" srcOrd="2" destOrd="0" presId="urn:microsoft.com/office/officeart/2005/8/layout/default"/>
    <dgm:cxn modelId="{6D2C0294-A930-490E-9641-8FD64A85248B}" type="presParOf" srcId="{6BB021E5-48AB-4029-8A88-52314698063E}" destId="{D977B068-FEF4-4769-950D-84CA559FD041}" srcOrd="3" destOrd="0" presId="urn:microsoft.com/office/officeart/2005/8/layout/default"/>
    <dgm:cxn modelId="{651B4126-7708-49DB-9907-DC2B59DF10F6}" type="presParOf" srcId="{6BB021E5-48AB-4029-8A88-52314698063E}" destId="{E886E69B-CA30-4323-AF6B-04AE8A8F8125}" srcOrd="4" destOrd="0" presId="urn:microsoft.com/office/officeart/2005/8/layout/default"/>
    <dgm:cxn modelId="{845EDA25-7EEC-4286-981D-947342F00809}" type="presParOf" srcId="{6BB021E5-48AB-4029-8A88-52314698063E}" destId="{56571755-C0B7-4215-BDFF-7C0D555AA743}" srcOrd="5" destOrd="0" presId="urn:microsoft.com/office/officeart/2005/8/layout/default"/>
    <dgm:cxn modelId="{02F70799-28B4-4110-AC45-21FB87538208}" type="presParOf" srcId="{6BB021E5-48AB-4029-8A88-52314698063E}" destId="{AEDEB1D1-14A0-4E2B-A14D-851A13E3C715}" srcOrd="6" destOrd="0" presId="urn:microsoft.com/office/officeart/2005/8/layout/default"/>
    <dgm:cxn modelId="{1E1B044F-F904-40DC-A014-3B56B9BB08F9}" type="presParOf" srcId="{6BB021E5-48AB-4029-8A88-52314698063E}" destId="{8E1A25FC-E885-4E05-BAC8-51B8C72E9408}" srcOrd="7" destOrd="0" presId="urn:microsoft.com/office/officeart/2005/8/layout/default"/>
    <dgm:cxn modelId="{D88995F8-A349-4D70-B3CE-D4D8977A94EB}" type="presParOf" srcId="{6BB021E5-48AB-4029-8A88-52314698063E}" destId="{08E1C1B3-C35C-4C01-A5A6-9CDE4ED33BCA}"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7DD4D9-94A9-4865-B2C2-697B02E8162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F864AC9E-67A6-41EB-A537-3769D10100B5}">
      <dgm:prSet/>
      <dgm:spPr/>
      <dgm:t>
        <a:bodyPr/>
        <a:lstStyle/>
        <a:p>
          <a:r>
            <a:rPr lang="ro-RO" dirty="0">
              <a:effectLst/>
              <a:latin typeface="Times New Roman" panose="02020603050405020304" pitchFamily="18" charset="0"/>
              <a:ea typeface="Times New Roman" panose="02020603050405020304" pitchFamily="18" charset="0"/>
            </a:rPr>
            <a:t>-</a:t>
          </a:r>
          <a:r>
            <a:rPr lang="ro-RO" b="1" dirty="0">
              <a:effectLst/>
              <a:latin typeface="Times New Roman" panose="02020603050405020304" pitchFamily="18" charset="0"/>
              <a:ea typeface="Times New Roman" panose="02020603050405020304" pitchFamily="18" charset="0"/>
            </a:rPr>
            <a:t>anexa A - </a:t>
          </a:r>
          <a:r>
            <a:rPr lang="ro-RO" dirty="0">
              <a:effectLst/>
              <a:latin typeface="Times New Roman" panose="02020603050405020304" pitchFamily="18" charset="0"/>
              <a:ea typeface="Times New Roman" panose="02020603050405020304" pitchFamily="18" charset="0"/>
            </a:rPr>
            <a:t>obiective de investiții </a:t>
          </a:r>
          <a:r>
            <a:rPr lang="ro-RO" dirty="0">
              <a:solidFill>
                <a:srgbClr val="000000"/>
              </a:solidFill>
              <a:effectLst/>
              <a:latin typeface="Times New Roman" panose="02020603050405020304" pitchFamily="18" charset="0"/>
              <a:ea typeface="Times New Roman" panose="02020603050405020304" pitchFamily="18" charset="0"/>
            </a:rPr>
            <a:t>în continuare– finanțate din fonduri de la BS prin programe guvernamentale - </a:t>
          </a:r>
          <a:r>
            <a:rPr lang="ro-RO" b="1" dirty="0">
              <a:solidFill>
                <a:srgbClr val="000000"/>
              </a:solidFill>
              <a:effectLst/>
              <a:latin typeface="Times New Roman" panose="02020603050405020304" pitchFamily="18" charset="0"/>
              <a:ea typeface="Times New Roman" panose="02020603050405020304" pitchFamily="18" charset="0"/>
            </a:rPr>
            <a:t>335</a:t>
          </a:r>
          <a:r>
            <a:rPr lang="ro-RO" dirty="0">
              <a:solidFill>
                <a:srgbClr val="000000"/>
              </a:solidFill>
              <a:effectLst/>
              <a:latin typeface="Times New Roman" panose="02020603050405020304" pitchFamily="18" charset="0"/>
              <a:ea typeface="Times New Roman" panose="02020603050405020304" pitchFamily="18" charset="0"/>
            </a:rPr>
            <a:t> la începutul anului 2026</a:t>
          </a:r>
          <a:endParaRPr lang="en-GB" dirty="0">
            <a:effectLst/>
            <a:latin typeface="Times New Roman" panose="02020603050405020304" pitchFamily="18" charset="0"/>
            <a:ea typeface="Times New Roman" panose="02020603050405020304" pitchFamily="18" charset="0"/>
          </a:endParaRPr>
        </a:p>
      </dgm:t>
    </dgm:pt>
    <dgm:pt modelId="{4D4136E9-484E-46DA-8438-E86189678B1B}" type="parTrans" cxnId="{75478451-95BA-4E37-9628-2714801CE141}">
      <dgm:prSet/>
      <dgm:spPr/>
      <dgm:t>
        <a:bodyPr/>
        <a:lstStyle/>
        <a:p>
          <a:endParaRPr lang="en-GB"/>
        </a:p>
      </dgm:t>
    </dgm:pt>
    <dgm:pt modelId="{38B4B0ED-490B-4E4C-BCA7-0DBE9CC612BB}" type="sibTrans" cxnId="{75478451-95BA-4E37-9628-2714801CE141}">
      <dgm:prSet/>
      <dgm:spPr/>
      <dgm:t>
        <a:bodyPr/>
        <a:lstStyle/>
        <a:p>
          <a:endParaRPr lang="en-GB"/>
        </a:p>
      </dgm:t>
    </dgm:pt>
    <dgm:pt modelId="{05A2F1C1-7481-4AA5-B347-9C03EC5C11BB}">
      <dgm:prSet/>
      <dgm:spPr/>
      <dgm:t>
        <a:bodyPr/>
        <a:lstStyle/>
        <a:p>
          <a:r>
            <a:rPr lang="ro-RO" dirty="0">
              <a:effectLst/>
              <a:latin typeface="Times New Roman" panose="02020603050405020304" pitchFamily="18" charset="0"/>
              <a:ea typeface="Times New Roman" panose="02020603050405020304" pitchFamily="18" charset="0"/>
            </a:rPr>
            <a:t>-</a:t>
          </a:r>
          <a:r>
            <a:rPr lang="ro-RO" b="1" dirty="0">
              <a:effectLst/>
              <a:latin typeface="Times New Roman" panose="02020603050405020304" pitchFamily="18" charset="0"/>
              <a:ea typeface="Times New Roman" panose="02020603050405020304" pitchFamily="18" charset="0"/>
            </a:rPr>
            <a:t>anexa B - </a:t>
          </a:r>
          <a:r>
            <a:rPr lang="ro-RO" dirty="0">
              <a:effectLst/>
              <a:latin typeface="Times New Roman" panose="02020603050405020304" pitchFamily="18" charset="0"/>
              <a:ea typeface="Times New Roman" panose="02020603050405020304" pitchFamily="18" charset="0"/>
            </a:rPr>
            <a:t>proiecte și obiective de investiții </a:t>
          </a:r>
          <a:r>
            <a:rPr lang="ro-RO" dirty="0">
              <a:solidFill>
                <a:srgbClr val="000000"/>
              </a:solidFill>
              <a:effectLst/>
              <a:latin typeface="Times New Roman" panose="02020603050405020304" pitchFamily="18" charset="0"/>
              <a:ea typeface="Times New Roman" panose="02020603050405020304" pitchFamily="18" charset="0"/>
            </a:rPr>
            <a:t>în continuare– finanțate din fonduri europene -  numărul acestora ajungând la </a:t>
          </a:r>
          <a:r>
            <a:rPr lang="ro-RO" b="1" dirty="0">
              <a:solidFill>
                <a:srgbClr val="000000"/>
              </a:solidFill>
              <a:effectLst/>
              <a:latin typeface="Times New Roman" panose="02020603050405020304" pitchFamily="18" charset="0"/>
              <a:ea typeface="Times New Roman" panose="02020603050405020304" pitchFamily="18" charset="0"/>
            </a:rPr>
            <a:t>358 </a:t>
          </a:r>
          <a:r>
            <a:rPr lang="ro-RO" dirty="0">
              <a:solidFill>
                <a:srgbClr val="000000"/>
              </a:solidFill>
              <a:effectLst/>
              <a:latin typeface="Times New Roman" panose="02020603050405020304" pitchFamily="18" charset="0"/>
              <a:ea typeface="Times New Roman" panose="02020603050405020304" pitchFamily="18" charset="0"/>
            </a:rPr>
            <a:t> </a:t>
          </a:r>
          <a:r>
            <a:rPr lang="en-GB" dirty="0">
              <a:solidFill>
                <a:srgbClr val="000000"/>
              </a:solidFill>
              <a:effectLst/>
              <a:latin typeface="Times New Roman" panose="02020603050405020304" pitchFamily="18" charset="0"/>
            </a:rPr>
            <a:t>la </a:t>
          </a:r>
          <a:r>
            <a:rPr lang="en-GB" dirty="0" err="1">
              <a:solidFill>
                <a:srgbClr val="000000"/>
              </a:solidFill>
              <a:effectLst/>
              <a:latin typeface="Times New Roman" panose="02020603050405020304" pitchFamily="18" charset="0"/>
            </a:rPr>
            <a:t>începutul</a:t>
          </a:r>
          <a:r>
            <a:rPr lang="en-GB" dirty="0">
              <a:solidFill>
                <a:srgbClr val="000000"/>
              </a:solidFill>
              <a:effectLst/>
              <a:latin typeface="Times New Roman" panose="02020603050405020304" pitchFamily="18" charset="0"/>
            </a:rPr>
            <a:t> </a:t>
          </a:r>
          <a:r>
            <a:rPr lang="en-GB" dirty="0" err="1">
              <a:solidFill>
                <a:srgbClr val="000000"/>
              </a:solidFill>
              <a:effectLst/>
              <a:latin typeface="Times New Roman" panose="02020603050405020304" pitchFamily="18" charset="0"/>
            </a:rPr>
            <a:t>anului</a:t>
          </a:r>
          <a:r>
            <a:rPr lang="en-GB" dirty="0">
              <a:solidFill>
                <a:srgbClr val="000000"/>
              </a:solidFill>
              <a:effectLst/>
              <a:latin typeface="Times New Roman" panose="02020603050405020304" pitchFamily="18" charset="0"/>
            </a:rPr>
            <a:t> 202</a:t>
          </a:r>
          <a:r>
            <a:rPr lang="ro-RO" dirty="0">
              <a:solidFill>
                <a:srgbClr val="000000"/>
              </a:solidFill>
              <a:effectLst/>
              <a:latin typeface="Times New Roman" panose="02020603050405020304" pitchFamily="18" charset="0"/>
            </a:rPr>
            <a:t>6</a:t>
          </a:r>
          <a:r>
            <a:rPr lang="en-GB" dirty="0">
              <a:solidFill>
                <a:srgbClr val="000000"/>
              </a:solidFill>
              <a:effectLst/>
              <a:latin typeface="Times New Roman" panose="02020603050405020304" pitchFamily="18" charset="0"/>
            </a:rPr>
            <a:t> </a:t>
          </a:r>
          <a:r>
            <a:rPr lang="ro-RO" dirty="0">
              <a:solidFill>
                <a:srgbClr val="000000"/>
              </a:solidFill>
              <a:effectLst/>
              <a:latin typeface="Times New Roman" panose="02020603050405020304" pitchFamily="18" charset="0"/>
            </a:rPr>
            <a:t>(raportate la finalul anului 2025)</a:t>
          </a:r>
          <a:endParaRPr lang="en-GB" dirty="0">
            <a:solidFill>
              <a:srgbClr val="000000"/>
            </a:solidFill>
            <a:effectLst/>
            <a:latin typeface="Times New Roman" panose="02020603050405020304" pitchFamily="18" charset="0"/>
          </a:endParaRPr>
        </a:p>
        <a:p>
          <a:endParaRPr lang="en-GB" dirty="0">
            <a:effectLst/>
            <a:latin typeface="Times New Roman" panose="02020603050405020304" pitchFamily="18" charset="0"/>
            <a:ea typeface="Times New Roman" panose="02020603050405020304" pitchFamily="18" charset="0"/>
          </a:endParaRPr>
        </a:p>
      </dgm:t>
    </dgm:pt>
    <dgm:pt modelId="{473E16ED-E55F-4BE9-B5F9-E563F3434C05}" type="parTrans" cxnId="{DE5708C4-D77D-4EE7-A657-F08E6A6AAC58}">
      <dgm:prSet/>
      <dgm:spPr/>
      <dgm:t>
        <a:bodyPr/>
        <a:lstStyle/>
        <a:p>
          <a:endParaRPr lang="en-GB"/>
        </a:p>
      </dgm:t>
    </dgm:pt>
    <dgm:pt modelId="{325BA8F5-512F-4AD5-BAED-E80EE22A64F7}" type="sibTrans" cxnId="{DE5708C4-D77D-4EE7-A657-F08E6A6AAC58}">
      <dgm:prSet/>
      <dgm:spPr/>
      <dgm:t>
        <a:bodyPr/>
        <a:lstStyle/>
        <a:p>
          <a:endParaRPr lang="en-GB"/>
        </a:p>
      </dgm:t>
    </dgm:pt>
    <dgm:pt modelId="{05AD9284-27E8-4231-89DE-FDA2A1619AF7}" type="pres">
      <dgm:prSet presAssocID="{887DD4D9-94A9-4865-B2C2-697B02E8162B}" presName="linear" presStyleCnt="0">
        <dgm:presLayoutVars>
          <dgm:animLvl val="lvl"/>
          <dgm:resizeHandles val="exact"/>
        </dgm:presLayoutVars>
      </dgm:prSet>
      <dgm:spPr/>
    </dgm:pt>
    <dgm:pt modelId="{4FE90F6C-6280-45F7-BDB4-FF3DCA28121B}" type="pres">
      <dgm:prSet presAssocID="{F864AC9E-67A6-41EB-A537-3769D10100B5}" presName="parentText" presStyleLbl="node1" presStyleIdx="0" presStyleCnt="2">
        <dgm:presLayoutVars>
          <dgm:chMax val="0"/>
          <dgm:bulletEnabled val="1"/>
        </dgm:presLayoutVars>
      </dgm:prSet>
      <dgm:spPr/>
    </dgm:pt>
    <dgm:pt modelId="{FF2C8B07-B029-4777-ACE9-FB47F7B95C2C}" type="pres">
      <dgm:prSet presAssocID="{38B4B0ED-490B-4E4C-BCA7-0DBE9CC612BB}" presName="spacer" presStyleCnt="0"/>
      <dgm:spPr/>
    </dgm:pt>
    <dgm:pt modelId="{9ED54812-AB9F-457E-A71B-FB72FD4AB248}" type="pres">
      <dgm:prSet presAssocID="{05A2F1C1-7481-4AA5-B347-9C03EC5C11BB}" presName="parentText" presStyleLbl="node1" presStyleIdx="1" presStyleCnt="2">
        <dgm:presLayoutVars>
          <dgm:chMax val="0"/>
          <dgm:bulletEnabled val="1"/>
        </dgm:presLayoutVars>
      </dgm:prSet>
      <dgm:spPr/>
    </dgm:pt>
  </dgm:ptLst>
  <dgm:cxnLst>
    <dgm:cxn modelId="{CC8C1F04-62C3-4801-BD01-9DB62E61CB91}" type="presOf" srcId="{05A2F1C1-7481-4AA5-B347-9C03EC5C11BB}" destId="{9ED54812-AB9F-457E-A71B-FB72FD4AB248}" srcOrd="0" destOrd="0" presId="urn:microsoft.com/office/officeart/2005/8/layout/vList2"/>
    <dgm:cxn modelId="{75478451-95BA-4E37-9628-2714801CE141}" srcId="{887DD4D9-94A9-4865-B2C2-697B02E8162B}" destId="{F864AC9E-67A6-41EB-A537-3769D10100B5}" srcOrd="0" destOrd="0" parTransId="{4D4136E9-484E-46DA-8438-E86189678B1B}" sibTransId="{38B4B0ED-490B-4E4C-BCA7-0DBE9CC612BB}"/>
    <dgm:cxn modelId="{3BBB5FA6-7AE4-4625-AAE1-37E80D7E1923}" type="presOf" srcId="{887DD4D9-94A9-4865-B2C2-697B02E8162B}" destId="{05AD9284-27E8-4231-89DE-FDA2A1619AF7}" srcOrd="0" destOrd="0" presId="urn:microsoft.com/office/officeart/2005/8/layout/vList2"/>
    <dgm:cxn modelId="{DE5708C4-D77D-4EE7-A657-F08E6A6AAC58}" srcId="{887DD4D9-94A9-4865-B2C2-697B02E8162B}" destId="{05A2F1C1-7481-4AA5-B347-9C03EC5C11BB}" srcOrd="1" destOrd="0" parTransId="{473E16ED-E55F-4BE9-B5F9-E563F3434C05}" sibTransId="{325BA8F5-512F-4AD5-BAED-E80EE22A64F7}"/>
    <dgm:cxn modelId="{091264EC-A943-4624-A85B-87F13FAF5D4F}" type="presOf" srcId="{F864AC9E-67A6-41EB-A537-3769D10100B5}" destId="{4FE90F6C-6280-45F7-BDB4-FF3DCA28121B}" srcOrd="0" destOrd="0" presId="urn:microsoft.com/office/officeart/2005/8/layout/vList2"/>
    <dgm:cxn modelId="{70719D41-8BDE-49B3-AF8E-321B5F3159EB}" type="presParOf" srcId="{05AD9284-27E8-4231-89DE-FDA2A1619AF7}" destId="{4FE90F6C-6280-45F7-BDB4-FF3DCA28121B}" srcOrd="0" destOrd="0" presId="urn:microsoft.com/office/officeart/2005/8/layout/vList2"/>
    <dgm:cxn modelId="{5E0C1879-86D5-432F-BBB8-3D7B18DB7773}" type="presParOf" srcId="{05AD9284-27E8-4231-89DE-FDA2A1619AF7}" destId="{FF2C8B07-B029-4777-ACE9-FB47F7B95C2C}" srcOrd="1" destOrd="0" presId="urn:microsoft.com/office/officeart/2005/8/layout/vList2"/>
    <dgm:cxn modelId="{5A1A4D67-DCFA-4D2E-A4EF-E5B823A155B5}" type="presParOf" srcId="{05AD9284-27E8-4231-89DE-FDA2A1619AF7}" destId="{9ED54812-AB9F-457E-A71B-FB72FD4AB248}"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F84E9-689A-4CBC-8645-F257CF64FF58}">
      <dsp:nvSpPr>
        <dsp:cNvPr id="0" name=""/>
        <dsp:cNvSpPr/>
      </dsp:nvSpPr>
      <dsp:spPr>
        <a:xfrm>
          <a:off x="0" y="146405"/>
          <a:ext cx="3121944" cy="187316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Font typeface="Times New Roman" panose="02020603050405020304" pitchFamily="18" charset="0"/>
            <a:buNone/>
          </a:pPr>
          <a:r>
            <a:rPr lang="ro-RO" sz="3200" b="0" kern="1200" dirty="0">
              <a:solidFill>
                <a:schemeClr val="tx1"/>
              </a:solidFill>
            </a:rPr>
            <a:t>Obiectivele asumate în cadrul fiecărui capitol</a:t>
          </a:r>
          <a:endParaRPr lang="en-GB" sz="3200" b="0" kern="1200" dirty="0">
            <a:solidFill>
              <a:schemeClr val="tx1"/>
            </a:solidFill>
          </a:endParaRPr>
        </a:p>
      </dsp:txBody>
      <dsp:txXfrm>
        <a:off x="0" y="146405"/>
        <a:ext cx="3121944" cy="1873166"/>
      </dsp:txXfrm>
    </dsp:sp>
    <dsp:sp modelId="{67448A39-4768-42C6-A888-D7619495E4C4}">
      <dsp:nvSpPr>
        <dsp:cNvPr id="0" name=""/>
        <dsp:cNvSpPr/>
      </dsp:nvSpPr>
      <dsp:spPr>
        <a:xfrm>
          <a:off x="3434138" y="146405"/>
          <a:ext cx="3121944" cy="187316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Font typeface="Times New Roman" panose="02020603050405020304" pitchFamily="18" charset="0"/>
            <a:buNone/>
          </a:pPr>
          <a:r>
            <a:rPr lang="ro-RO" sz="3200" kern="1200" dirty="0">
              <a:solidFill>
                <a:schemeClr val="tx1"/>
              </a:solidFill>
            </a:rPr>
            <a:t>Acțiunile propuse în cadrul fiecărui obiectiv</a:t>
          </a:r>
          <a:endParaRPr lang="en-GB" sz="3200" kern="1200" dirty="0">
            <a:solidFill>
              <a:schemeClr val="tx1"/>
            </a:solidFill>
          </a:endParaRPr>
        </a:p>
      </dsp:txBody>
      <dsp:txXfrm>
        <a:off x="3434138" y="146405"/>
        <a:ext cx="3121944" cy="1873166"/>
      </dsp:txXfrm>
    </dsp:sp>
    <dsp:sp modelId="{E886E69B-CA30-4323-AF6B-04AE8A8F8125}">
      <dsp:nvSpPr>
        <dsp:cNvPr id="0" name=""/>
        <dsp:cNvSpPr/>
      </dsp:nvSpPr>
      <dsp:spPr>
        <a:xfrm>
          <a:off x="6868276" y="71459"/>
          <a:ext cx="3121944" cy="187316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Font typeface="Times New Roman" panose="02020603050405020304" pitchFamily="18" charset="0"/>
            <a:buNone/>
          </a:pPr>
          <a:r>
            <a:rPr lang="ro-RO" sz="3200" kern="1200" dirty="0">
              <a:solidFill>
                <a:schemeClr val="tx1"/>
              </a:solidFill>
            </a:rPr>
            <a:t>Indicatorii planificați</a:t>
          </a:r>
          <a:endParaRPr lang="en-GB" sz="3200" kern="1200" dirty="0">
            <a:solidFill>
              <a:schemeClr val="tx1"/>
            </a:solidFill>
          </a:endParaRPr>
        </a:p>
      </dsp:txBody>
      <dsp:txXfrm>
        <a:off x="6868276" y="71459"/>
        <a:ext cx="3121944" cy="1873166"/>
      </dsp:txXfrm>
    </dsp:sp>
    <dsp:sp modelId="{AEDEB1D1-14A0-4E2B-A14D-851A13E3C715}">
      <dsp:nvSpPr>
        <dsp:cNvPr id="0" name=""/>
        <dsp:cNvSpPr/>
      </dsp:nvSpPr>
      <dsp:spPr>
        <a:xfrm>
          <a:off x="1717069" y="2331766"/>
          <a:ext cx="3121944" cy="187316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Font typeface="Times New Roman" panose="02020603050405020304" pitchFamily="18" charset="0"/>
            <a:buNone/>
          </a:pPr>
          <a:r>
            <a:rPr lang="ro-RO" sz="3200" kern="1200" dirty="0">
              <a:solidFill>
                <a:schemeClr val="tx1"/>
              </a:solidFill>
            </a:rPr>
            <a:t>Termenul de realizare</a:t>
          </a:r>
          <a:endParaRPr lang="en-GB" sz="3200" kern="1200" dirty="0">
            <a:solidFill>
              <a:schemeClr val="tx1"/>
            </a:solidFill>
          </a:endParaRPr>
        </a:p>
      </dsp:txBody>
      <dsp:txXfrm>
        <a:off x="1717069" y="2331766"/>
        <a:ext cx="3121944" cy="1873166"/>
      </dsp:txXfrm>
    </dsp:sp>
    <dsp:sp modelId="{08E1C1B3-C35C-4C01-A5A6-9CDE4ED33BCA}">
      <dsp:nvSpPr>
        <dsp:cNvPr id="0" name=""/>
        <dsp:cNvSpPr/>
      </dsp:nvSpPr>
      <dsp:spPr>
        <a:xfrm>
          <a:off x="5151207" y="2331766"/>
          <a:ext cx="3121944" cy="187316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Font typeface="Times New Roman" panose="02020603050405020304" pitchFamily="18" charset="0"/>
            <a:buNone/>
          </a:pPr>
          <a:r>
            <a:rPr lang="ro-RO" sz="3200" kern="1200" dirty="0">
              <a:solidFill>
                <a:schemeClr val="tx1"/>
              </a:solidFill>
            </a:rPr>
            <a:t>Responsabilitățile asumate</a:t>
          </a:r>
          <a:endParaRPr lang="en-GB" sz="3200" kern="1200" dirty="0">
            <a:solidFill>
              <a:schemeClr val="tx1"/>
            </a:solidFill>
          </a:endParaRPr>
        </a:p>
      </dsp:txBody>
      <dsp:txXfrm>
        <a:off x="5151207" y="2331766"/>
        <a:ext cx="3121944" cy="18731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E90F6C-6280-45F7-BDB4-FF3DCA28121B}">
      <dsp:nvSpPr>
        <dsp:cNvPr id="0" name=""/>
        <dsp:cNvSpPr/>
      </dsp:nvSpPr>
      <dsp:spPr>
        <a:xfrm>
          <a:off x="0" y="124350"/>
          <a:ext cx="5384800" cy="254475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ro-RO" sz="2500" kern="1200" dirty="0">
              <a:effectLst/>
              <a:latin typeface="Times New Roman" panose="02020603050405020304" pitchFamily="18" charset="0"/>
              <a:ea typeface="Times New Roman" panose="02020603050405020304" pitchFamily="18" charset="0"/>
            </a:rPr>
            <a:t>-</a:t>
          </a:r>
          <a:r>
            <a:rPr lang="ro-RO" sz="2500" b="1" kern="1200" dirty="0">
              <a:effectLst/>
              <a:latin typeface="Times New Roman" panose="02020603050405020304" pitchFamily="18" charset="0"/>
              <a:ea typeface="Times New Roman" panose="02020603050405020304" pitchFamily="18" charset="0"/>
            </a:rPr>
            <a:t>anexa A - </a:t>
          </a:r>
          <a:r>
            <a:rPr lang="ro-RO" sz="2500" kern="1200" dirty="0">
              <a:effectLst/>
              <a:latin typeface="Times New Roman" panose="02020603050405020304" pitchFamily="18" charset="0"/>
              <a:ea typeface="Times New Roman" panose="02020603050405020304" pitchFamily="18" charset="0"/>
            </a:rPr>
            <a:t>obiective de investiții </a:t>
          </a:r>
          <a:r>
            <a:rPr lang="ro-RO" sz="2500" kern="1200" dirty="0">
              <a:solidFill>
                <a:srgbClr val="000000"/>
              </a:solidFill>
              <a:effectLst/>
              <a:latin typeface="Times New Roman" panose="02020603050405020304" pitchFamily="18" charset="0"/>
              <a:ea typeface="Times New Roman" panose="02020603050405020304" pitchFamily="18" charset="0"/>
            </a:rPr>
            <a:t>în continuare– finanțate din fonduri de la BS prin programe guvernamentale - </a:t>
          </a:r>
          <a:r>
            <a:rPr lang="ro-RO" sz="2500" b="1" kern="1200" dirty="0">
              <a:solidFill>
                <a:srgbClr val="000000"/>
              </a:solidFill>
              <a:effectLst/>
              <a:latin typeface="Times New Roman" panose="02020603050405020304" pitchFamily="18" charset="0"/>
              <a:ea typeface="Times New Roman" panose="02020603050405020304" pitchFamily="18" charset="0"/>
            </a:rPr>
            <a:t>335</a:t>
          </a:r>
          <a:r>
            <a:rPr lang="ro-RO" sz="2500" kern="1200" dirty="0">
              <a:solidFill>
                <a:srgbClr val="000000"/>
              </a:solidFill>
              <a:effectLst/>
              <a:latin typeface="Times New Roman" panose="02020603050405020304" pitchFamily="18" charset="0"/>
              <a:ea typeface="Times New Roman" panose="02020603050405020304" pitchFamily="18" charset="0"/>
            </a:rPr>
            <a:t> la începutul anului 2026</a:t>
          </a:r>
          <a:endParaRPr lang="en-GB" sz="2500" kern="1200" dirty="0">
            <a:effectLst/>
            <a:latin typeface="Times New Roman" panose="02020603050405020304" pitchFamily="18" charset="0"/>
            <a:ea typeface="Times New Roman" panose="02020603050405020304" pitchFamily="18" charset="0"/>
          </a:endParaRPr>
        </a:p>
      </dsp:txBody>
      <dsp:txXfrm>
        <a:off x="124224" y="248574"/>
        <a:ext cx="5136352" cy="2296302"/>
      </dsp:txXfrm>
    </dsp:sp>
    <dsp:sp modelId="{9ED54812-AB9F-457E-A71B-FB72FD4AB248}">
      <dsp:nvSpPr>
        <dsp:cNvPr id="0" name=""/>
        <dsp:cNvSpPr/>
      </dsp:nvSpPr>
      <dsp:spPr>
        <a:xfrm>
          <a:off x="0" y="2741100"/>
          <a:ext cx="5384800" cy="254475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ro-RO" sz="2500" kern="1200" dirty="0">
              <a:effectLst/>
              <a:latin typeface="Times New Roman" panose="02020603050405020304" pitchFamily="18" charset="0"/>
              <a:ea typeface="Times New Roman" panose="02020603050405020304" pitchFamily="18" charset="0"/>
            </a:rPr>
            <a:t>-</a:t>
          </a:r>
          <a:r>
            <a:rPr lang="ro-RO" sz="2500" b="1" kern="1200" dirty="0">
              <a:effectLst/>
              <a:latin typeface="Times New Roman" panose="02020603050405020304" pitchFamily="18" charset="0"/>
              <a:ea typeface="Times New Roman" panose="02020603050405020304" pitchFamily="18" charset="0"/>
            </a:rPr>
            <a:t>anexa B - </a:t>
          </a:r>
          <a:r>
            <a:rPr lang="ro-RO" sz="2500" kern="1200" dirty="0">
              <a:effectLst/>
              <a:latin typeface="Times New Roman" panose="02020603050405020304" pitchFamily="18" charset="0"/>
              <a:ea typeface="Times New Roman" panose="02020603050405020304" pitchFamily="18" charset="0"/>
            </a:rPr>
            <a:t>proiecte și obiective de investiții </a:t>
          </a:r>
          <a:r>
            <a:rPr lang="ro-RO" sz="2500" kern="1200" dirty="0">
              <a:solidFill>
                <a:srgbClr val="000000"/>
              </a:solidFill>
              <a:effectLst/>
              <a:latin typeface="Times New Roman" panose="02020603050405020304" pitchFamily="18" charset="0"/>
              <a:ea typeface="Times New Roman" panose="02020603050405020304" pitchFamily="18" charset="0"/>
            </a:rPr>
            <a:t>în continuare– finanțate din fonduri europene -  numărul acestora ajungând la </a:t>
          </a:r>
          <a:r>
            <a:rPr lang="ro-RO" sz="2500" b="1" kern="1200" dirty="0">
              <a:solidFill>
                <a:srgbClr val="000000"/>
              </a:solidFill>
              <a:effectLst/>
              <a:latin typeface="Times New Roman" panose="02020603050405020304" pitchFamily="18" charset="0"/>
              <a:ea typeface="Times New Roman" panose="02020603050405020304" pitchFamily="18" charset="0"/>
            </a:rPr>
            <a:t>358 </a:t>
          </a:r>
          <a:r>
            <a:rPr lang="ro-RO" sz="2500" kern="1200" dirty="0">
              <a:solidFill>
                <a:srgbClr val="000000"/>
              </a:solidFill>
              <a:effectLst/>
              <a:latin typeface="Times New Roman" panose="02020603050405020304" pitchFamily="18" charset="0"/>
              <a:ea typeface="Times New Roman" panose="02020603050405020304" pitchFamily="18" charset="0"/>
            </a:rPr>
            <a:t> </a:t>
          </a:r>
          <a:r>
            <a:rPr lang="en-GB" sz="2500" kern="1200" dirty="0">
              <a:solidFill>
                <a:srgbClr val="000000"/>
              </a:solidFill>
              <a:effectLst/>
              <a:latin typeface="Times New Roman" panose="02020603050405020304" pitchFamily="18" charset="0"/>
            </a:rPr>
            <a:t>la </a:t>
          </a:r>
          <a:r>
            <a:rPr lang="en-GB" sz="2500" kern="1200" dirty="0" err="1">
              <a:solidFill>
                <a:srgbClr val="000000"/>
              </a:solidFill>
              <a:effectLst/>
              <a:latin typeface="Times New Roman" panose="02020603050405020304" pitchFamily="18" charset="0"/>
            </a:rPr>
            <a:t>începutul</a:t>
          </a:r>
          <a:r>
            <a:rPr lang="en-GB" sz="2500" kern="1200" dirty="0">
              <a:solidFill>
                <a:srgbClr val="000000"/>
              </a:solidFill>
              <a:effectLst/>
              <a:latin typeface="Times New Roman" panose="02020603050405020304" pitchFamily="18" charset="0"/>
            </a:rPr>
            <a:t> </a:t>
          </a:r>
          <a:r>
            <a:rPr lang="en-GB" sz="2500" kern="1200" dirty="0" err="1">
              <a:solidFill>
                <a:srgbClr val="000000"/>
              </a:solidFill>
              <a:effectLst/>
              <a:latin typeface="Times New Roman" panose="02020603050405020304" pitchFamily="18" charset="0"/>
            </a:rPr>
            <a:t>anului</a:t>
          </a:r>
          <a:r>
            <a:rPr lang="en-GB" sz="2500" kern="1200" dirty="0">
              <a:solidFill>
                <a:srgbClr val="000000"/>
              </a:solidFill>
              <a:effectLst/>
              <a:latin typeface="Times New Roman" panose="02020603050405020304" pitchFamily="18" charset="0"/>
            </a:rPr>
            <a:t> 202</a:t>
          </a:r>
          <a:r>
            <a:rPr lang="ro-RO" sz="2500" kern="1200" dirty="0">
              <a:solidFill>
                <a:srgbClr val="000000"/>
              </a:solidFill>
              <a:effectLst/>
              <a:latin typeface="Times New Roman" panose="02020603050405020304" pitchFamily="18" charset="0"/>
            </a:rPr>
            <a:t>6</a:t>
          </a:r>
          <a:r>
            <a:rPr lang="en-GB" sz="2500" kern="1200" dirty="0">
              <a:solidFill>
                <a:srgbClr val="000000"/>
              </a:solidFill>
              <a:effectLst/>
              <a:latin typeface="Times New Roman" panose="02020603050405020304" pitchFamily="18" charset="0"/>
            </a:rPr>
            <a:t> </a:t>
          </a:r>
          <a:r>
            <a:rPr lang="ro-RO" sz="2500" kern="1200" dirty="0">
              <a:solidFill>
                <a:srgbClr val="000000"/>
              </a:solidFill>
              <a:effectLst/>
              <a:latin typeface="Times New Roman" panose="02020603050405020304" pitchFamily="18" charset="0"/>
            </a:rPr>
            <a:t>(raportate la finalul anului 2025)</a:t>
          </a:r>
          <a:endParaRPr lang="en-GB" sz="2500" kern="1200" dirty="0">
            <a:solidFill>
              <a:srgbClr val="000000"/>
            </a:solidFill>
            <a:effectLst/>
            <a:latin typeface="Times New Roman" panose="02020603050405020304" pitchFamily="18" charset="0"/>
          </a:endParaRPr>
        </a:p>
        <a:p>
          <a:pPr marL="0" lvl="0" indent="0" algn="l" defTabSz="1111250">
            <a:lnSpc>
              <a:spcPct val="90000"/>
            </a:lnSpc>
            <a:spcBef>
              <a:spcPct val="0"/>
            </a:spcBef>
            <a:spcAft>
              <a:spcPct val="35000"/>
            </a:spcAft>
            <a:buNone/>
          </a:pPr>
          <a:endParaRPr lang="en-GB" sz="2500" kern="1200" dirty="0">
            <a:effectLst/>
            <a:latin typeface="Times New Roman" panose="02020603050405020304" pitchFamily="18" charset="0"/>
            <a:ea typeface="Times New Roman" panose="02020603050405020304" pitchFamily="18" charset="0"/>
          </a:endParaRPr>
        </a:p>
      </dsp:txBody>
      <dsp:txXfrm>
        <a:off x="124224" y="2865324"/>
        <a:ext cx="5136352" cy="229630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280B703-1B1C-4FDA-A960-C7F1DA172AAB}" type="datetimeFigureOut">
              <a:rPr lang="en-GB" smtClean="0"/>
              <a:t>25/03/2026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6274B96-44D3-49DC-87C7-9674E549F0C3}" type="slidenum">
              <a:rPr lang="en-GB" smtClean="0"/>
              <a:t>‹#›</a:t>
            </a:fld>
            <a:endParaRPr lang="en-GB"/>
          </a:p>
        </p:txBody>
      </p:sp>
    </p:spTree>
    <p:extLst>
      <p:ext uri="{BB962C8B-B14F-4D97-AF65-F5344CB8AC3E}">
        <p14:creationId xmlns:p14="http://schemas.microsoft.com/office/powerpoint/2010/main" val="1338779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6274B96-44D3-49DC-87C7-9674E549F0C3}" type="slidenum">
              <a:rPr lang="en-GB" smtClean="0"/>
              <a:t>3</a:t>
            </a:fld>
            <a:endParaRPr lang="en-GB"/>
          </a:p>
        </p:txBody>
      </p:sp>
    </p:spTree>
    <p:extLst>
      <p:ext uri="{BB962C8B-B14F-4D97-AF65-F5344CB8AC3E}">
        <p14:creationId xmlns:p14="http://schemas.microsoft.com/office/powerpoint/2010/main" val="5972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6274B96-44D3-49DC-87C7-9674E549F0C3}" type="slidenum">
              <a:rPr lang="en-GB" smtClean="0"/>
              <a:t>5</a:t>
            </a:fld>
            <a:endParaRPr lang="en-GB"/>
          </a:p>
        </p:txBody>
      </p:sp>
    </p:spTree>
    <p:extLst>
      <p:ext uri="{BB962C8B-B14F-4D97-AF65-F5344CB8AC3E}">
        <p14:creationId xmlns:p14="http://schemas.microsoft.com/office/powerpoint/2010/main" val="2483827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p:spPr>
      </p:sp>
      <p:sp>
        <p:nvSpPr>
          <p:cNvPr id="665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665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2D4C3DB-8F96-4B07-A2BA-F51856616B42}" type="slidenum">
              <a:rPr kumimoji="0" lang="en-GB"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555CA-DBFC-1A64-BB64-BFD31C4A953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C76F67E-22A5-CE4D-A841-B302DCB2DF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0C0CCCD-A049-FB3A-E995-4807E94067B7}"/>
              </a:ext>
            </a:extLst>
          </p:cNvPr>
          <p:cNvSpPr>
            <a:spLocks noGrp="1"/>
          </p:cNvSpPr>
          <p:nvPr>
            <p:ph type="dt" sz="half" idx="10"/>
          </p:nvPr>
        </p:nvSpPr>
        <p:spPr/>
        <p:txBody>
          <a:bodyPr/>
          <a:lstStyle/>
          <a:p>
            <a:fld id="{5B7DC144-DAC1-478C-ADC5-8CF798EA5B44}" type="datetimeFigureOut">
              <a:rPr lang="en-GB" smtClean="0"/>
              <a:t>25/03/2026</a:t>
            </a:fld>
            <a:endParaRPr lang="en-GB"/>
          </a:p>
        </p:txBody>
      </p:sp>
      <p:sp>
        <p:nvSpPr>
          <p:cNvPr id="5" name="Footer Placeholder 4">
            <a:extLst>
              <a:ext uri="{FF2B5EF4-FFF2-40B4-BE49-F238E27FC236}">
                <a16:creationId xmlns:a16="http://schemas.microsoft.com/office/drawing/2014/main" id="{1904BAE0-3217-2A93-7048-B5B70CB0F2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F35CBD-EC3D-8499-AA76-7FBE47173D34}"/>
              </a:ext>
            </a:extLst>
          </p:cNvPr>
          <p:cNvSpPr>
            <a:spLocks noGrp="1"/>
          </p:cNvSpPr>
          <p:nvPr>
            <p:ph type="sldNum" sz="quarter" idx="12"/>
          </p:nvPr>
        </p:nvSpPr>
        <p:spPr/>
        <p:txBody>
          <a:bodyPr/>
          <a:lstStyle/>
          <a:p>
            <a:fld id="{125C20F0-D2F0-4D87-BD69-C3961AA84D61}" type="slidenum">
              <a:rPr lang="en-GB" smtClean="0"/>
              <a:t>‹#›</a:t>
            </a:fld>
            <a:endParaRPr lang="en-GB"/>
          </a:p>
        </p:txBody>
      </p:sp>
    </p:spTree>
    <p:extLst>
      <p:ext uri="{BB962C8B-B14F-4D97-AF65-F5344CB8AC3E}">
        <p14:creationId xmlns:p14="http://schemas.microsoft.com/office/powerpoint/2010/main" val="12113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AA66D-76A0-222E-0662-D9339DD8528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1E53CD-00D4-BE8A-87DB-8AA07DA738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B9B123-1700-2D09-7B0D-3DF393C3D93B}"/>
              </a:ext>
            </a:extLst>
          </p:cNvPr>
          <p:cNvSpPr>
            <a:spLocks noGrp="1"/>
          </p:cNvSpPr>
          <p:nvPr>
            <p:ph type="dt" sz="half" idx="10"/>
          </p:nvPr>
        </p:nvSpPr>
        <p:spPr/>
        <p:txBody>
          <a:bodyPr/>
          <a:lstStyle/>
          <a:p>
            <a:fld id="{5B7DC144-DAC1-478C-ADC5-8CF798EA5B44}" type="datetimeFigureOut">
              <a:rPr lang="en-GB" smtClean="0"/>
              <a:t>25/03/2026</a:t>
            </a:fld>
            <a:endParaRPr lang="en-GB"/>
          </a:p>
        </p:txBody>
      </p:sp>
      <p:sp>
        <p:nvSpPr>
          <p:cNvPr id="5" name="Footer Placeholder 4">
            <a:extLst>
              <a:ext uri="{FF2B5EF4-FFF2-40B4-BE49-F238E27FC236}">
                <a16:creationId xmlns:a16="http://schemas.microsoft.com/office/drawing/2014/main" id="{1ABE1FBA-8FA8-E93E-D498-CC5CDE3C87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DD63E8-AEC1-4564-278C-BDFDB9530A92}"/>
              </a:ext>
            </a:extLst>
          </p:cNvPr>
          <p:cNvSpPr>
            <a:spLocks noGrp="1"/>
          </p:cNvSpPr>
          <p:nvPr>
            <p:ph type="sldNum" sz="quarter" idx="12"/>
          </p:nvPr>
        </p:nvSpPr>
        <p:spPr/>
        <p:txBody>
          <a:bodyPr/>
          <a:lstStyle/>
          <a:p>
            <a:fld id="{125C20F0-D2F0-4D87-BD69-C3961AA84D61}" type="slidenum">
              <a:rPr lang="en-GB" smtClean="0"/>
              <a:t>‹#›</a:t>
            </a:fld>
            <a:endParaRPr lang="en-GB"/>
          </a:p>
        </p:txBody>
      </p:sp>
    </p:spTree>
    <p:extLst>
      <p:ext uri="{BB962C8B-B14F-4D97-AF65-F5344CB8AC3E}">
        <p14:creationId xmlns:p14="http://schemas.microsoft.com/office/powerpoint/2010/main" val="1369759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77F41F-BA56-CCAE-7D10-375E5AFB774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CE8AEA4-57F3-A701-0D84-451828CBF5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5AF93A-8A29-560E-F601-4F7A86B23746}"/>
              </a:ext>
            </a:extLst>
          </p:cNvPr>
          <p:cNvSpPr>
            <a:spLocks noGrp="1"/>
          </p:cNvSpPr>
          <p:nvPr>
            <p:ph type="dt" sz="half" idx="10"/>
          </p:nvPr>
        </p:nvSpPr>
        <p:spPr/>
        <p:txBody>
          <a:bodyPr/>
          <a:lstStyle/>
          <a:p>
            <a:fld id="{5B7DC144-DAC1-478C-ADC5-8CF798EA5B44}" type="datetimeFigureOut">
              <a:rPr lang="en-GB" smtClean="0"/>
              <a:t>25/03/2026</a:t>
            </a:fld>
            <a:endParaRPr lang="en-GB"/>
          </a:p>
        </p:txBody>
      </p:sp>
      <p:sp>
        <p:nvSpPr>
          <p:cNvPr id="5" name="Footer Placeholder 4">
            <a:extLst>
              <a:ext uri="{FF2B5EF4-FFF2-40B4-BE49-F238E27FC236}">
                <a16:creationId xmlns:a16="http://schemas.microsoft.com/office/drawing/2014/main" id="{A2BF1FBD-F465-DDCE-F388-4DC7D1B096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71C430-6927-9880-C477-ABE8E58C64D2}"/>
              </a:ext>
            </a:extLst>
          </p:cNvPr>
          <p:cNvSpPr>
            <a:spLocks noGrp="1"/>
          </p:cNvSpPr>
          <p:nvPr>
            <p:ph type="sldNum" sz="quarter" idx="12"/>
          </p:nvPr>
        </p:nvSpPr>
        <p:spPr/>
        <p:txBody>
          <a:bodyPr/>
          <a:lstStyle/>
          <a:p>
            <a:fld id="{125C20F0-D2F0-4D87-BD69-C3961AA84D61}" type="slidenum">
              <a:rPr lang="en-GB" smtClean="0"/>
              <a:t>‹#›</a:t>
            </a:fld>
            <a:endParaRPr lang="en-GB"/>
          </a:p>
        </p:txBody>
      </p:sp>
    </p:spTree>
    <p:extLst>
      <p:ext uri="{BB962C8B-B14F-4D97-AF65-F5344CB8AC3E}">
        <p14:creationId xmlns:p14="http://schemas.microsoft.com/office/powerpoint/2010/main" val="2823356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zitiv titlu">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ro-RO"/>
              <a:t>Faceți clic pentru a edita stilul de titlu coordonator</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en-US" dirty="0"/>
          </a:p>
        </p:txBody>
      </p:sp>
      <p:sp>
        <p:nvSpPr>
          <p:cNvPr id="4" name="Date Placeholder 3"/>
          <p:cNvSpPr>
            <a:spLocks noGrp="1"/>
          </p:cNvSpPr>
          <p:nvPr>
            <p:ph type="dt" sz="half" idx="10"/>
          </p:nvPr>
        </p:nvSpPr>
        <p:spPr>
          <a:xfrm>
            <a:off x="7077511" y="5410201"/>
            <a:ext cx="2743200" cy="365125"/>
          </a:xfrm>
        </p:spPr>
        <p:txBody>
          <a:bodyPr/>
          <a:lstStyle/>
          <a:p>
            <a:pPr>
              <a:defRPr/>
            </a:pPr>
            <a:endParaRPr lang="es-ES"/>
          </a:p>
        </p:txBody>
      </p:sp>
      <p:sp>
        <p:nvSpPr>
          <p:cNvPr id="5" name="Footer Placeholder 4"/>
          <p:cNvSpPr>
            <a:spLocks noGrp="1"/>
          </p:cNvSpPr>
          <p:nvPr>
            <p:ph type="ftr" sz="quarter" idx="11"/>
          </p:nvPr>
        </p:nvSpPr>
        <p:spPr>
          <a:xfrm>
            <a:off x="1876424" y="5410201"/>
            <a:ext cx="5124886" cy="365125"/>
          </a:xfrm>
        </p:spPr>
        <p:txBody>
          <a:bodyPr/>
          <a:lstStyle/>
          <a:p>
            <a:pPr>
              <a:defRPr/>
            </a:pPr>
            <a:endParaRPr lang="es-ES"/>
          </a:p>
        </p:txBody>
      </p:sp>
      <p:sp>
        <p:nvSpPr>
          <p:cNvPr id="6" name="Slide Number Placeholder 5"/>
          <p:cNvSpPr>
            <a:spLocks noGrp="1"/>
          </p:cNvSpPr>
          <p:nvPr>
            <p:ph type="sldNum" sz="quarter" idx="12"/>
          </p:nvPr>
        </p:nvSpPr>
        <p:spPr>
          <a:xfrm>
            <a:off x="9896911" y="5410199"/>
            <a:ext cx="771089" cy="365125"/>
          </a:xfrm>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78278213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Content Placeholder 2"/>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258407381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Faceţi clic pentru a edita Master stiluri text</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1023412696"/>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111639957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ro-RO"/>
              <a:t>Faceți clic pentru a edita stilul de titlu coordonator</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Content Placeholder 3"/>
          <p:cNvSpPr>
            <a:spLocks noGrp="1"/>
          </p:cNvSpPr>
          <p:nvPr>
            <p:ph sz="half" idx="2"/>
          </p:nvPr>
        </p:nvSpPr>
        <p:spPr>
          <a:xfrm>
            <a:off x="1141410" y="3073397"/>
            <a:ext cx="4878391" cy="2717801"/>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Content Placeholder 5"/>
          <p:cNvSpPr>
            <a:spLocks noGrp="1"/>
          </p:cNvSpPr>
          <p:nvPr>
            <p:ph sz="quarter" idx="4"/>
          </p:nvPr>
        </p:nvSpPr>
        <p:spPr>
          <a:xfrm>
            <a:off x="6172200" y="3073397"/>
            <a:ext cx="4875210" cy="2717801"/>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7" name="Date Placeholder 6"/>
          <p:cNvSpPr>
            <a:spLocks noGrp="1"/>
          </p:cNvSpPr>
          <p:nvPr>
            <p:ph type="dt" sz="half" idx="10"/>
          </p:nvPr>
        </p:nvSpPr>
        <p:spPr/>
        <p:txBody>
          <a:bodyPr/>
          <a:lstStyle/>
          <a:p>
            <a:pPr>
              <a:defRPr/>
            </a:pPr>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378892144"/>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Date Placeholder 2"/>
          <p:cNvSpPr>
            <a:spLocks noGrp="1"/>
          </p:cNvSpPr>
          <p:nvPr>
            <p:ph type="dt" sz="half" idx="10"/>
          </p:nvPr>
        </p:nvSpPr>
        <p:spPr/>
        <p:txBody>
          <a:bodyPr/>
          <a:lstStyle/>
          <a:p>
            <a:pPr>
              <a:defRPr/>
            </a:pPr>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1556388348"/>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2165428273"/>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ro-RO"/>
              <a:t>Faceți clic pentru a edita stilul de titlu coordonator</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148551842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B0EF-289C-EF5B-4594-CC03C17A30A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4261C0-26C3-4740-ADE0-423FA131B6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9A7CBF6-5938-E974-16DD-C31AF8DF3E7B}"/>
              </a:ext>
            </a:extLst>
          </p:cNvPr>
          <p:cNvSpPr>
            <a:spLocks noGrp="1"/>
          </p:cNvSpPr>
          <p:nvPr>
            <p:ph type="dt" sz="half" idx="10"/>
          </p:nvPr>
        </p:nvSpPr>
        <p:spPr/>
        <p:txBody>
          <a:bodyPr/>
          <a:lstStyle/>
          <a:p>
            <a:fld id="{5B7DC144-DAC1-478C-ADC5-8CF798EA5B44}" type="datetimeFigureOut">
              <a:rPr lang="en-GB" smtClean="0"/>
              <a:t>25/03/2026</a:t>
            </a:fld>
            <a:endParaRPr lang="en-GB"/>
          </a:p>
        </p:txBody>
      </p:sp>
      <p:sp>
        <p:nvSpPr>
          <p:cNvPr id="5" name="Footer Placeholder 4">
            <a:extLst>
              <a:ext uri="{FF2B5EF4-FFF2-40B4-BE49-F238E27FC236}">
                <a16:creationId xmlns:a16="http://schemas.microsoft.com/office/drawing/2014/main" id="{9D577819-62F4-03F5-3D44-AD8329A7EA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522B4A-A0BB-050E-0A31-F9EDD3F0E56B}"/>
              </a:ext>
            </a:extLst>
          </p:cNvPr>
          <p:cNvSpPr>
            <a:spLocks noGrp="1"/>
          </p:cNvSpPr>
          <p:nvPr>
            <p:ph type="sldNum" sz="quarter" idx="12"/>
          </p:nvPr>
        </p:nvSpPr>
        <p:spPr/>
        <p:txBody>
          <a:bodyPr/>
          <a:lstStyle/>
          <a:p>
            <a:fld id="{125C20F0-D2F0-4D87-BD69-C3961AA84D61}" type="slidenum">
              <a:rPr lang="en-GB" smtClean="0"/>
              <a:t>‹#›</a:t>
            </a:fld>
            <a:endParaRPr lang="en-GB"/>
          </a:p>
        </p:txBody>
      </p:sp>
    </p:spTree>
    <p:extLst>
      <p:ext uri="{BB962C8B-B14F-4D97-AF65-F5344CB8AC3E}">
        <p14:creationId xmlns:p14="http://schemas.microsoft.com/office/powerpoint/2010/main" val="14528623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ro-RO"/>
              <a:t>Faceți clic pentru a edita stilul de titlu coordonator</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o-RO"/>
              <a:t>Faceți clic pe pictogramă pentru a adăuga o imagine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3866102637"/>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Imagine panoramică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ro-RO"/>
              <a:t>Faceți clic pentru a edita stilul de titlu coordonator</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o-RO"/>
              <a:t>Faceți clic pe pictogramă pentru a adăuga o imagine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3757129784"/>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u și legendă">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ro-RO"/>
              <a:t>Faceți clic pentru a edita stilul de titlu coordonator</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96381706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itat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ro-RO"/>
              <a:t>Faceți clic pentru a edita stilul de titlu coordonator</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04362686"/>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arte de vizită">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ro-RO"/>
              <a:t>Faceți clic pentru a edita stilul de titlu coordonator</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2030307568"/>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oane">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ro-RO"/>
              <a:t>Faceți clic pentru a edita stilul de titlu coordonator</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Faceţi clic pentru a edita Master stiluri text</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Faceţi clic pentru a edita Master stiluri text</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Faceţi clic pentru a edita Master stiluri text</a:t>
            </a:r>
          </a:p>
        </p:txBody>
      </p:sp>
      <p:sp>
        <p:nvSpPr>
          <p:cNvPr id="3" name="Date Placeholder 2"/>
          <p:cNvSpPr>
            <a:spLocks noGrp="1"/>
          </p:cNvSpPr>
          <p:nvPr>
            <p:ph type="dt" sz="half" idx="10"/>
          </p:nvPr>
        </p:nvSpPr>
        <p:spPr/>
        <p:txBody>
          <a:bodyPr/>
          <a:lstStyle/>
          <a:p>
            <a:pPr>
              <a:defRPr/>
            </a:pPr>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86556751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loană cu trei imagini">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ro-RO"/>
              <a:t>Faceți clic pentru a edita stilul de titlu coordonator</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o-RO"/>
              <a:t>Faceți clic pe pictogramă pentru a adăuga o imagine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Faceţi clic pentru a edita Master stiluri text</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o-RO"/>
              <a:t>Faceți clic pe pictogramă pentru a adăuga o imagine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Faceţi clic pentru a edita Master stiluri text</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o-RO"/>
              <a:t>Faceți clic pe pictogramă pentru a adăuga o imagine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Faceţi clic pentru a edita Master stiluri text</a:t>
            </a:r>
          </a:p>
        </p:txBody>
      </p:sp>
      <p:sp>
        <p:nvSpPr>
          <p:cNvPr id="3" name="Date Placeholder 2"/>
          <p:cNvSpPr>
            <a:spLocks noGrp="1"/>
          </p:cNvSpPr>
          <p:nvPr>
            <p:ph type="dt" sz="half" idx="10"/>
          </p:nvPr>
        </p:nvSpPr>
        <p:spPr/>
        <p:txBody>
          <a:bodyPr/>
          <a:lstStyle/>
          <a:p>
            <a:pPr>
              <a:defRPr/>
            </a:pPr>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241691022"/>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p:txBody>
          <a:bodyPr vert="eaVert" ancho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114153188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117379958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FEBA8-C36B-DC7B-5293-7F6791106D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91D7B51-1758-6557-ED56-0FAC4A7752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B8095A-AECC-B757-7FDB-64B57F2DE739}"/>
              </a:ext>
            </a:extLst>
          </p:cNvPr>
          <p:cNvSpPr>
            <a:spLocks noGrp="1"/>
          </p:cNvSpPr>
          <p:nvPr>
            <p:ph type="dt" sz="half" idx="10"/>
          </p:nvPr>
        </p:nvSpPr>
        <p:spPr/>
        <p:txBody>
          <a:bodyPr/>
          <a:lstStyle/>
          <a:p>
            <a:fld id="{5B7DC144-DAC1-478C-ADC5-8CF798EA5B44}" type="datetimeFigureOut">
              <a:rPr lang="en-GB" smtClean="0"/>
              <a:t>25/03/2026</a:t>
            </a:fld>
            <a:endParaRPr lang="en-GB"/>
          </a:p>
        </p:txBody>
      </p:sp>
      <p:sp>
        <p:nvSpPr>
          <p:cNvPr id="5" name="Footer Placeholder 4">
            <a:extLst>
              <a:ext uri="{FF2B5EF4-FFF2-40B4-BE49-F238E27FC236}">
                <a16:creationId xmlns:a16="http://schemas.microsoft.com/office/drawing/2014/main" id="{5ACDBF3C-F9B2-D96E-75F3-1E232D04EA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19950D-E051-681F-CD7C-5513A9890BC1}"/>
              </a:ext>
            </a:extLst>
          </p:cNvPr>
          <p:cNvSpPr>
            <a:spLocks noGrp="1"/>
          </p:cNvSpPr>
          <p:nvPr>
            <p:ph type="sldNum" sz="quarter" idx="12"/>
          </p:nvPr>
        </p:nvSpPr>
        <p:spPr/>
        <p:txBody>
          <a:bodyPr/>
          <a:lstStyle/>
          <a:p>
            <a:fld id="{125C20F0-D2F0-4D87-BD69-C3961AA84D61}" type="slidenum">
              <a:rPr lang="en-GB" smtClean="0"/>
              <a:t>‹#›</a:t>
            </a:fld>
            <a:endParaRPr lang="en-GB"/>
          </a:p>
        </p:txBody>
      </p:sp>
    </p:spTree>
    <p:extLst>
      <p:ext uri="{BB962C8B-B14F-4D97-AF65-F5344CB8AC3E}">
        <p14:creationId xmlns:p14="http://schemas.microsoft.com/office/powerpoint/2010/main" val="2241250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AE919-5E3F-6831-B76A-781493A1573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0E80449-42E6-0DBD-A945-FB56302331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9AAE048-43D7-23E2-EA8A-848EE3B3DA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0F7A0EE-A535-F88F-9B24-225EA26E8A13}"/>
              </a:ext>
            </a:extLst>
          </p:cNvPr>
          <p:cNvSpPr>
            <a:spLocks noGrp="1"/>
          </p:cNvSpPr>
          <p:nvPr>
            <p:ph type="dt" sz="half" idx="10"/>
          </p:nvPr>
        </p:nvSpPr>
        <p:spPr/>
        <p:txBody>
          <a:bodyPr/>
          <a:lstStyle/>
          <a:p>
            <a:fld id="{5B7DC144-DAC1-478C-ADC5-8CF798EA5B44}" type="datetimeFigureOut">
              <a:rPr lang="en-GB" smtClean="0"/>
              <a:t>25/03/2026</a:t>
            </a:fld>
            <a:endParaRPr lang="en-GB"/>
          </a:p>
        </p:txBody>
      </p:sp>
      <p:sp>
        <p:nvSpPr>
          <p:cNvPr id="6" name="Footer Placeholder 5">
            <a:extLst>
              <a:ext uri="{FF2B5EF4-FFF2-40B4-BE49-F238E27FC236}">
                <a16:creationId xmlns:a16="http://schemas.microsoft.com/office/drawing/2014/main" id="{8C38FE8A-5FB7-E8CD-379D-C2031B971F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D6FD13-2176-C092-C0E8-08D7CBAB6F8C}"/>
              </a:ext>
            </a:extLst>
          </p:cNvPr>
          <p:cNvSpPr>
            <a:spLocks noGrp="1"/>
          </p:cNvSpPr>
          <p:nvPr>
            <p:ph type="sldNum" sz="quarter" idx="12"/>
          </p:nvPr>
        </p:nvSpPr>
        <p:spPr/>
        <p:txBody>
          <a:bodyPr/>
          <a:lstStyle/>
          <a:p>
            <a:fld id="{125C20F0-D2F0-4D87-BD69-C3961AA84D61}" type="slidenum">
              <a:rPr lang="en-GB" smtClean="0"/>
              <a:t>‹#›</a:t>
            </a:fld>
            <a:endParaRPr lang="en-GB"/>
          </a:p>
        </p:txBody>
      </p:sp>
    </p:spTree>
    <p:extLst>
      <p:ext uri="{BB962C8B-B14F-4D97-AF65-F5344CB8AC3E}">
        <p14:creationId xmlns:p14="http://schemas.microsoft.com/office/powerpoint/2010/main" val="352856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2D449-4045-4D12-CF87-71D72412BE5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2227A51-D0C2-BBF5-7114-01ACBDD457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52EA4D-C34F-60C9-5008-ABE741D122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6EF0F9C-0BDE-0DF7-14FC-12DD42DBE1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E1BFAB-9121-EC26-424F-70A7EE5508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B05712B-79A5-58B1-4060-0B81B2101C81}"/>
              </a:ext>
            </a:extLst>
          </p:cNvPr>
          <p:cNvSpPr>
            <a:spLocks noGrp="1"/>
          </p:cNvSpPr>
          <p:nvPr>
            <p:ph type="dt" sz="half" idx="10"/>
          </p:nvPr>
        </p:nvSpPr>
        <p:spPr/>
        <p:txBody>
          <a:bodyPr/>
          <a:lstStyle/>
          <a:p>
            <a:fld id="{5B7DC144-DAC1-478C-ADC5-8CF798EA5B44}" type="datetimeFigureOut">
              <a:rPr lang="en-GB" smtClean="0"/>
              <a:t>25/03/2026</a:t>
            </a:fld>
            <a:endParaRPr lang="en-GB"/>
          </a:p>
        </p:txBody>
      </p:sp>
      <p:sp>
        <p:nvSpPr>
          <p:cNvPr id="8" name="Footer Placeholder 7">
            <a:extLst>
              <a:ext uri="{FF2B5EF4-FFF2-40B4-BE49-F238E27FC236}">
                <a16:creationId xmlns:a16="http://schemas.microsoft.com/office/drawing/2014/main" id="{1F299A90-29D3-D122-03E8-3C155E425CC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D8C55A2-A2FA-BA37-40F0-1B72EC1B4C31}"/>
              </a:ext>
            </a:extLst>
          </p:cNvPr>
          <p:cNvSpPr>
            <a:spLocks noGrp="1"/>
          </p:cNvSpPr>
          <p:nvPr>
            <p:ph type="sldNum" sz="quarter" idx="12"/>
          </p:nvPr>
        </p:nvSpPr>
        <p:spPr/>
        <p:txBody>
          <a:bodyPr/>
          <a:lstStyle/>
          <a:p>
            <a:fld id="{125C20F0-D2F0-4D87-BD69-C3961AA84D61}" type="slidenum">
              <a:rPr lang="en-GB" smtClean="0"/>
              <a:t>‹#›</a:t>
            </a:fld>
            <a:endParaRPr lang="en-GB"/>
          </a:p>
        </p:txBody>
      </p:sp>
    </p:spTree>
    <p:extLst>
      <p:ext uri="{BB962C8B-B14F-4D97-AF65-F5344CB8AC3E}">
        <p14:creationId xmlns:p14="http://schemas.microsoft.com/office/powerpoint/2010/main" val="1578908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8A70-34E5-3E3A-6330-D3FA7135C39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4C6750F-65CF-541D-6B8A-05C2ACE7ECBD}"/>
              </a:ext>
            </a:extLst>
          </p:cNvPr>
          <p:cNvSpPr>
            <a:spLocks noGrp="1"/>
          </p:cNvSpPr>
          <p:nvPr>
            <p:ph type="dt" sz="half" idx="10"/>
          </p:nvPr>
        </p:nvSpPr>
        <p:spPr/>
        <p:txBody>
          <a:bodyPr/>
          <a:lstStyle/>
          <a:p>
            <a:fld id="{5B7DC144-DAC1-478C-ADC5-8CF798EA5B44}" type="datetimeFigureOut">
              <a:rPr lang="en-GB" smtClean="0"/>
              <a:t>25/03/2026</a:t>
            </a:fld>
            <a:endParaRPr lang="en-GB"/>
          </a:p>
        </p:txBody>
      </p:sp>
      <p:sp>
        <p:nvSpPr>
          <p:cNvPr id="4" name="Footer Placeholder 3">
            <a:extLst>
              <a:ext uri="{FF2B5EF4-FFF2-40B4-BE49-F238E27FC236}">
                <a16:creationId xmlns:a16="http://schemas.microsoft.com/office/drawing/2014/main" id="{1B2CC966-FA5F-7152-4E17-B8D0413400A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471CAF9-4982-CA75-B0F7-2132CAF0E490}"/>
              </a:ext>
            </a:extLst>
          </p:cNvPr>
          <p:cNvSpPr>
            <a:spLocks noGrp="1"/>
          </p:cNvSpPr>
          <p:nvPr>
            <p:ph type="sldNum" sz="quarter" idx="12"/>
          </p:nvPr>
        </p:nvSpPr>
        <p:spPr/>
        <p:txBody>
          <a:bodyPr/>
          <a:lstStyle/>
          <a:p>
            <a:fld id="{125C20F0-D2F0-4D87-BD69-C3961AA84D61}" type="slidenum">
              <a:rPr lang="en-GB" smtClean="0"/>
              <a:t>‹#›</a:t>
            </a:fld>
            <a:endParaRPr lang="en-GB"/>
          </a:p>
        </p:txBody>
      </p:sp>
    </p:spTree>
    <p:extLst>
      <p:ext uri="{BB962C8B-B14F-4D97-AF65-F5344CB8AC3E}">
        <p14:creationId xmlns:p14="http://schemas.microsoft.com/office/powerpoint/2010/main" val="2207911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C17C76-07D0-D19E-3F4C-89371896D12B}"/>
              </a:ext>
            </a:extLst>
          </p:cNvPr>
          <p:cNvSpPr>
            <a:spLocks noGrp="1"/>
          </p:cNvSpPr>
          <p:nvPr>
            <p:ph type="dt" sz="half" idx="10"/>
          </p:nvPr>
        </p:nvSpPr>
        <p:spPr/>
        <p:txBody>
          <a:bodyPr/>
          <a:lstStyle/>
          <a:p>
            <a:fld id="{5B7DC144-DAC1-478C-ADC5-8CF798EA5B44}" type="datetimeFigureOut">
              <a:rPr lang="en-GB" smtClean="0"/>
              <a:t>25/03/2026</a:t>
            </a:fld>
            <a:endParaRPr lang="en-GB"/>
          </a:p>
        </p:txBody>
      </p:sp>
      <p:sp>
        <p:nvSpPr>
          <p:cNvPr id="3" name="Footer Placeholder 2">
            <a:extLst>
              <a:ext uri="{FF2B5EF4-FFF2-40B4-BE49-F238E27FC236}">
                <a16:creationId xmlns:a16="http://schemas.microsoft.com/office/drawing/2014/main" id="{EDA74677-8BC8-978B-B634-9EB986F3E32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3F2C8F4-A93D-6645-8AD4-22507FCEB563}"/>
              </a:ext>
            </a:extLst>
          </p:cNvPr>
          <p:cNvSpPr>
            <a:spLocks noGrp="1"/>
          </p:cNvSpPr>
          <p:nvPr>
            <p:ph type="sldNum" sz="quarter" idx="12"/>
          </p:nvPr>
        </p:nvSpPr>
        <p:spPr/>
        <p:txBody>
          <a:bodyPr/>
          <a:lstStyle/>
          <a:p>
            <a:fld id="{125C20F0-D2F0-4D87-BD69-C3961AA84D61}" type="slidenum">
              <a:rPr lang="en-GB" smtClean="0"/>
              <a:t>‹#›</a:t>
            </a:fld>
            <a:endParaRPr lang="en-GB"/>
          </a:p>
        </p:txBody>
      </p:sp>
    </p:spTree>
    <p:extLst>
      <p:ext uri="{BB962C8B-B14F-4D97-AF65-F5344CB8AC3E}">
        <p14:creationId xmlns:p14="http://schemas.microsoft.com/office/powerpoint/2010/main" val="3887813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363A1-4092-30F9-4AA8-05E7D3CAC7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A3DAD67-EB00-BB70-42FE-7710C3D7E6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5C494DE-A906-4CB5-AFB2-30144D4BCE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600EA9-68A1-E7B0-87E6-E785D1E0AC8B}"/>
              </a:ext>
            </a:extLst>
          </p:cNvPr>
          <p:cNvSpPr>
            <a:spLocks noGrp="1"/>
          </p:cNvSpPr>
          <p:nvPr>
            <p:ph type="dt" sz="half" idx="10"/>
          </p:nvPr>
        </p:nvSpPr>
        <p:spPr/>
        <p:txBody>
          <a:bodyPr/>
          <a:lstStyle/>
          <a:p>
            <a:fld id="{5B7DC144-DAC1-478C-ADC5-8CF798EA5B44}" type="datetimeFigureOut">
              <a:rPr lang="en-GB" smtClean="0"/>
              <a:t>25/03/2026</a:t>
            </a:fld>
            <a:endParaRPr lang="en-GB"/>
          </a:p>
        </p:txBody>
      </p:sp>
      <p:sp>
        <p:nvSpPr>
          <p:cNvPr id="6" name="Footer Placeholder 5">
            <a:extLst>
              <a:ext uri="{FF2B5EF4-FFF2-40B4-BE49-F238E27FC236}">
                <a16:creationId xmlns:a16="http://schemas.microsoft.com/office/drawing/2014/main" id="{7486DDF4-F2B6-948C-868A-34065029FE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F16475B-0EEB-40E3-A3DA-70F3609670E3}"/>
              </a:ext>
            </a:extLst>
          </p:cNvPr>
          <p:cNvSpPr>
            <a:spLocks noGrp="1"/>
          </p:cNvSpPr>
          <p:nvPr>
            <p:ph type="sldNum" sz="quarter" idx="12"/>
          </p:nvPr>
        </p:nvSpPr>
        <p:spPr/>
        <p:txBody>
          <a:bodyPr/>
          <a:lstStyle/>
          <a:p>
            <a:fld id="{125C20F0-D2F0-4D87-BD69-C3961AA84D61}" type="slidenum">
              <a:rPr lang="en-GB" smtClean="0"/>
              <a:t>‹#›</a:t>
            </a:fld>
            <a:endParaRPr lang="en-GB"/>
          </a:p>
        </p:txBody>
      </p:sp>
    </p:spTree>
    <p:extLst>
      <p:ext uri="{BB962C8B-B14F-4D97-AF65-F5344CB8AC3E}">
        <p14:creationId xmlns:p14="http://schemas.microsoft.com/office/powerpoint/2010/main" val="3367281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78139-5B57-C4DE-64D1-7E6939527E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9887884-F3AF-0806-9178-59217311E4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D0C465B-0513-0A83-ED05-0B809B2DCA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E5453D-5312-E8FA-A596-74AC223CFD44}"/>
              </a:ext>
            </a:extLst>
          </p:cNvPr>
          <p:cNvSpPr>
            <a:spLocks noGrp="1"/>
          </p:cNvSpPr>
          <p:nvPr>
            <p:ph type="dt" sz="half" idx="10"/>
          </p:nvPr>
        </p:nvSpPr>
        <p:spPr/>
        <p:txBody>
          <a:bodyPr/>
          <a:lstStyle/>
          <a:p>
            <a:fld id="{5B7DC144-DAC1-478C-ADC5-8CF798EA5B44}" type="datetimeFigureOut">
              <a:rPr lang="en-GB" smtClean="0"/>
              <a:t>25/03/2026</a:t>
            </a:fld>
            <a:endParaRPr lang="en-GB"/>
          </a:p>
        </p:txBody>
      </p:sp>
      <p:sp>
        <p:nvSpPr>
          <p:cNvPr id="6" name="Footer Placeholder 5">
            <a:extLst>
              <a:ext uri="{FF2B5EF4-FFF2-40B4-BE49-F238E27FC236}">
                <a16:creationId xmlns:a16="http://schemas.microsoft.com/office/drawing/2014/main" id="{A5EBFF2B-04B0-4BC3-33B6-61AE4EADF5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6122969-D456-1EF0-B8A5-BD3395999640}"/>
              </a:ext>
            </a:extLst>
          </p:cNvPr>
          <p:cNvSpPr>
            <a:spLocks noGrp="1"/>
          </p:cNvSpPr>
          <p:nvPr>
            <p:ph type="sldNum" sz="quarter" idx="12"/>
          </p:nvPr>
        </p:nvSpPr>
        <p:spPr/>
        <p:txBody>
          <a:bodyPr/>
          <a:lstStyle/>
          <a:p>
            <a:fld id="{125C20F0-D2F0-4D87-BD69-C3961AA84D61}" type="slidenum">
              <a:rPr lang="en-GB" smtClean="0"/>
              <a:t>‹#›</a:t>
            </a:fld>
            <a:endParaRPr lang="en-GB"/>
          </a:p>
        </p:txBody>
      </p:sp>
    </p:spTree>
    <p:extLst>
      <p:ext uri="{BB962C8B-B14F-4D97-AF65-F5344CB8AC3E}">
        <p14:creationId xmlns:p14="http://schemas.microsoft.com/office/powerpoint/2010/main" val="2875916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4A9DA-97BC-58D7-6C03-63C218A87F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0E3B92F-3750-4986-FDBA-29699AF0A2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372348-530E-510C-8D91-7E50B3E9FA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7DC144-DAC1-478C-ADC5-8CF798EA5B44}" type="datetimeFigureOut">
              <a:rPr lang="en-GB" smtClean="0"/>
              <a:t>25/03/2026</a:t>
            </a:fld>
            <a:endParaRPr lang="en-GB"/>
          </a:p>
        </p:txBody>
      </p:sp>
      <p:sp>
        <p:nvSpPr>
          <p:cNvPr id="5" name="Footer Placeholder 4">
            <a:extLst>
              <a:ext uri="{FF2B5EF4-FFF2-40B4-BE49-F238E27FC236}">
                <a16:creationId xmlns:a16="http://schemas.microsoft.com/office/drawing/2014/main" id="{7930A5F6-72E7-0F4A-A165-D80BE2733F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6EC51F2-5359-14E8-D4B6-34CA23BE56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5C20F0-D2F0-4D87-BD69-C3961AA84D61}" type="slidenum">
              <a:rPr lang="en-GB" smtClean="0"/>
              <a:t>‹#›</a:t>
            </a:fld>
            <a:endParaRPr lang="en-GB"/>
          </a:p>
        </p:txBody>
      </p:sp>
    </p:spTree>
    <p:extLst>
      <p:ext uri="{BB962C8B-B14F-4D97-AF65-F5344CB8AC3E}">
        <p14:creationId xmlns:p14="http://schemas.microsoft.com/office/powerpoint/2010/main" val="8482894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a:defRPr/>
            </a:pPr>
            <a:endParaRPr lang="es-E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pPr>
              <a:defRPr/>
            </a:pPr>
            <a:endParaRPr lang="es-E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a:defRPr/>
            </a:pPr>
            <a:fld id="{9D6A372B-C1EF-4AEC-918C-31D37E588333}" type="slidenum">
              <a:rPr lang="es-ES" smtClean="0"/>
              <a:pPr>
                <a:defRPr/>
              </a:pPr>
              <a:t>‹#›</a:t>
            </a:fld>
            <a:endParaRPr lang="es-ES"/>
          </a:p>
        </p:txBody>
      </p:sp>
    </p:spTree>
    <p:extLst>
      <p:ext uri="{BB962C8B-B14F-4D97-AF65-F5344CB8AC3E}">
        <p14:creationId xmlns:p14="http://schemas.microsoft.com/office/powerpoint/2010/main" val="392554161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hf hdr="0" ft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31848-7AAB-DE19-A145-1C60B5501FDF}"/>
              </a:ext>
            </a:extLst>
          </p:cNvPr>
          <p:cNvSpPr>
            <a:spLocks noGrp="1"/>
          </p:cNvSpPr>
          <p:nvPr>
            <p:ph type="ctrTitle"/>
          </p:nvPr>
        </p:nvSpPr>
        <p:spPr>
          <a:xfrm>
            <a:off x="914400" y="1600200"/>
            <a:ext cx="10363200" cy="2000251"/>
          </a:xfrm>
        </p:spPr>
        <p:txBody>
          <a:bodyPr>
            <a:noAutofit/>
          </a:bodyPr>
          <a:lstStyle/>
          <a:p>
            <a:pPr algn="ctr"/>
            <a:br>
              <a:rPr lang="ro-RO" sz="2400" b="1" dirty="0">
                <a:solidFill>
                  <a:srgbClr val="000000"/>
                </a:solidFill>
                <a:effectLst/>
                <a:latin typeface="Times New Roman" panose="02020603050405020304" pitchFamily="18" charset="0"/>
                <a:ea typeface="Times New Roman" panose="02020603050405020304" pitchFamily="18" charset="0"/>
              </a:rPr>
            </a:br>
            <a:r>
              <a:rPr lang="ro-RO" sz="3200" b="1" dirty="0">
                <a:solidFill>
                  <a:srgbClr val="000000"/>
                </a:solidFill>
                <a:effectLst/>
                <a:latin typeface="Times New Roman" panose="02020603050405020304" pitchFamily="18" charset="0"/>
                <a:ea typeface="Times New Roman" panose="02020603050405020304" pitchFamily="18" charset="0"/>
              </a:rPr>
              <a:t>PLANUL DE ACȚIUNI</a:t>
            </a:r>
            <a:br>
              <a:rPr lang="en-GB" sz="3200" dirty="0">
                <a:effectLst/>
                <a:latin typeface="Times New Roman" panose="02020603050405020304" pitchFamily="18" charset="0"/>
                <a:ea typeface="Times New Roman" panose="02020603050405020304" pitchFamily="18" charset="0"/>
              </a:rPr>
            </a:br>
            <a:r>
              <a:rPr lang="ro-RO" sz="3200" b="1" dirty="0">
                <a:solidFill>
                  <a:srgbClr val="000000"/>
                </a:solidFill>
                <a:effectLst/>
                <a:latin typeface="Times New Roman" panose="02020603050405020304" pitchFamily="18" charset="0"/>
                <a:ea typeface="Times New Roman" panose="02020603050405020304" pitchFamily="18" charset="0"/>
              </a:rPr>
              <a:t>PE ANUL 2026</a:t>
            </a:r>
            <a:br>
              <a:rPr lang="en-GB" sz="3200" dirty="0">
                <a:effectLst/>
                <a:latin typeface="Times New Roman" panose="02020603050405020304" pitchFamily="18" charset="0"/>
                <a:ea typeface="Times New Roman" panose="02020603050405020304" pitchFamily="18" charset="0"/>
              </a:rPr>
            </a:br>
            <a:r>
              <a:rPr lang="ro-RO" sz="3200" b="1" dirty="0">
                <a:solidFill>
                  <a:srgbClr val="000000"/>
                </a:solidFill>
                <a:effectLst/>
                <a:latin typeface="Times New Roman" panose="02020603050405020304" pitchFamily="18" charset="0"/>
                <a:ea typeface="Times New Roman" panose="02020603050405020304" pitchFamily="18" charset="0"/>
              </a:rPr>
              <a:t>AL JUDEȚULUI BOTOȘANI</a:t>
            </a:r>
            <a:br>
              <a:rPr lang="en-GB" sz="3200" dirty="0">
                <a:effectLst/>
                <a:latin typeface="Times New Roman" panose="02020603050405020304" pitchFamily="18" charset="0"/>
                <a:ea typeface="Times New Roman" panose="02020603050405020304" pitchFamily="18" charset="0"/>
              </a:rPr>
            </a:br>
            <a:r>
              <a:rPr lang="ro-RO" sz="2400" dirty="0">
                <a:solidFill>
                  <a:srgbClr val="000000"/>
                </a:solidFill>
                <a:effectLst/>
                <a:latin typeface="Times New Roman" panose="02020603050405020304" pitchFamily="18" charset="0"/>
                <a:ea typeface="Times New Roman" panose="02020603050405020304" pitchFamily="18" charset="0"/>
              </a:rPr>
              <a:t> </a:t>
            </a:r>
            <a:br>
              <a:rPr lang="en-GB" sz="2400" dirty="0">
                <a:effectLst/>
                <a:latin typeface="Times New Roman" panose="02020603050405020304" pitchFamily="18" charset="0"/>
                <a:ea typeface="Times New Roman" panose="02020603050405020304" pitchFamily="18" charset="0"/>
              </a:rPr>
            </a:br>
            <a:endParaRPr lang="en-GB" sz="2400" dirty="0"/>
          </a:p>
        </p:txBody>
      </p:sp>
      <p:sp>
        <p:nvSpPr>
          <p:cNvPr id="3" name="Subtitle 2">
            <a:extLst>
              <a:ext uri="{FF2B5EF4-FFF2-40B4-BE49-F238E27FC236}">
                <a16:creationId xmlns:a16="http://schemas.microsoft.com/office/drawing/2014/main" id="{97889FFB-9ED4-9904-CB1B-CB2F5224E073}"/>
              </a:ext>
            </a:extLst>
          </p:cNvPr>
          <p:cNvSpPr>
            <a:spLocks noGrp="1"/>
          </p:cNvSpPr>
          <p:nvPr>
            <p:ph type="subTitle" idx="1"/>
          </p:nvPr>
        </p:nvSpPr>
        <p:spPr/>
        <p:txBody>
          <a:bodyPr/>
          <a:lstStyle/>
          <a:p>
            <a:r>
              <a:rPr lang="ro-RO" b="1" dirty="0">
                <a:solidFill>
                  <a:srgbClr val="000000"/>
                </a:solidFill>
                <a:latin typeface="Times New Roman" panose="02020603050405020304" pitchFamily="18" charset="0"/>
                <a:ea typeface="Times New Roman" panose="02020603050405020304" pitchFamily="18" charset="0"/>
              </a:rPr>
              <a:t>PENTRU REALIZAREA OBIECTIVELOR CUPRINSE ÎN PROGRAMUL DE GUVERNARE</a:t>
            </a:r>
            <a:br>
              <a:rPr lang="en-GB" dirty="0">
                <a:latin typeface="Times New Roman" panose="02020603050405020304" pitchFamily="18" charset="0"/>
                <a:ea typeface="Times New Roman" panose="02020603050405020304" pitchFamily="18" charset="0"/>
              </a:rPr>
            </a:br>
            <a:endParaRPr lang="en-GB" dirty="0"/>
          </a:p>
        </p:txBody>
      </p:sp>
    </p:spTree>
    <p:extLst>
      <p:ext uri="{BB962C8B-B14F-4D97-AF65-F5344CB8AC3E}">
        <p14:creationId xmlns:p14="http://schemas.microsoft.com/office/powerpoint/2010/main" val="425966043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9B9B5-C00A-C5EC-9523-6AC88A06B44D}"/>
              </a:ext>
            </a:extLst>
          </p:cNvPr>
          <p:cNvSpPr>
            <a:spLocks noGrp="1"/>
          </p:cNvSpPr>
          <p:nvPr>
            <p:ph type="title"/>
          </p:nvPr>
        </p:nvSpPr>
        <p:spPr>
          <a:xfrm>
            <a:off x="838200" y="365125"/>
            <a:ext cx="10515600" cy="3063874"/>
          </a:xfrm>
        </p:spPr>
        <p:txBody>
          <a:bodyPr>
            <a:normAutofit/>
          </a:bodyPr>
          <a:lstStyle/>
          <a:p>
            <a:r>
              <a:rPr lang="ro-RO" sz="2400" b="1" dirty="0">
                <a:latin typeface="Times New Roman" panose="02020603050405020304" pitchFamily="18" charset="0"/>
                <a:ea typeface="Calibri" panose="020F0502020204030204" pitchFamily="34" charset="0"/>
                <a:cs typeface="Times New Roman" panose="02020603050405020304" pitchFamily="18" charset="0"/>
              </a:rPr>
              <a:t>	</a:t>
            </a:r>
            <a:r>
              <a:rPr lang="en-GB" sz="2800" b="1" dirty="0">
                <a:latin typeface="Times New Roman" panose="02020603050405020304" pitchFamily="18" charset="0"/>
                <a:ea typeface="Calibri" panose="020F0502020204030204" pitchFamily="34" charset="0"/>
                <a:cs typeface="Times New Roman" panose="02020603050405020304" pitchFamily="18" charset="0"/>
              </a:rPr>
              <a:t>Plan </a:t>
            </a:r>
            <a:r>
              <a:rPr lang="en-GB" sz="2800" b="1" dirty="0" err="1">
                <a:latin typeface="Times New Roman" panose="02020603050405020304" pitchFamily="18" charset="0"/>
                <a:ea typeface="Calibri" panose="020F0502020204030204" pitchFamily="34" charset="0"/>
                <a:cs typeface="Times New Roman" panose="02020603050405020304" pitchFamily="18" charset="0"/>
              </a:rPr>
              <a:t>întocmit</a:t>
            </a:r>
            <a:r>
              <a:rPr lang="en-GB" sz="2800" b="1" dirty="0">
                <a:latin typeface="Times New Roman" panose="02020603050405020304" pitchFamily="18" charset="0"/>
                <a:ea typeface="Calibri" panose="020F0502020204030204" pitchFamily="34" charset="0"/>
                <a:cs typeface="Times New Roman" panose="02020603050405020304" pitchFamily="18" charset="0"/>
              </a:rPr>
              <a:t> pe </a:t>
            </a:r>
            <a:r>
              <a:rPr lang="en-GB" sz="2800" b="1" dirty="0" err="1">
                <a:latin typeface="Times New Roman" panose="02020603050405020304" pitchFamily="18" charset="0"/>
                <a:ea typeface="Calibri" panose="020F0502020204030204" pitchFamily="34" charset="0"/>
                <a:cs typeface="Times New Roman" panose="02020603050405020304" pitchFamily="18" charset="0"/>
              </a:rPr>
              <a:t>baza</a:t>
            </a:r>
            <a:r>
              <a:rPr lang="en-GB" sz="2800" b="1" dirty="0">
                <a:latin typeface="Times New Roman" panose="02020603050405020304" pitchFamily="18" charset="0"/>
                <a:ea typeface="Calibri" panose="020F0502020204030204" pitchFamily="34" charset="0"/>
                <a:cs typeface="Times New Roman" panose="02020603050405020304" pitchFamily="18" charset="0"/>
              </a:rPr>
              <a:t> </a:t>
            </a:r>
            <a:r>
              <a:rPr lang="en-GB" sz="2800" b="1" dirty="0" err="1">
                <a:latin typeface="Times New Roman" panose="02020603050405020304" pitchFamily="18" charset="0"/>
                <a:ea typeface="Calibri" panose="020F0502020204030204" pitchFamily="34" charset="0"/>
                <a:cs typeface="Times New Roman" panose="02020603050405020304" pitchFamily="18" charset="0"/>
              </a:rPr>
              <a:t>corespondenței</a:t>
            </a:r>
            <a:r>
              <a:rPr lang="en-GB" sz="2800" b="1" dirty="0">
                <a:latin typeface="Times New Roman" panose="02020603050405020304" pitchFamily="18" charset="0"/>
                <a:ea typeface="Calibri" panose="020F0502020204030204" pitchFamily="34" charset="0"/>
                <a:cs typeface="Times New Roman" panose="02020603050405020304" pitchFamily="18" charset="0"/>
              </a:rPr>
              <a:t> </a:t>
            </a:r>
            <a:r>
              <a:rPr lang="en-GB" sz="2800" b="1" dirty="0" err="1">
                <a:latin typeface="Times New Roman" panose="02020603050405020304" pitchFamily="18" charset="0"/>
                <a:ea typeface="Calibri" panose="020F0502020204030204" pitchFamily="34" charset="0"/>
                <a:cs typeface="Times New Roman" panose="02020603050405020304" pitchFamily="18" charset="0"/>
              </a:rPr>
              <a:t>purtate</a:t>
            </a:r>
            <a:r>
              <a:rPr lang="en-GB" sz="2800" b="1" dirty="0">
                <a:latin typeface="Times New Roman" panose="02020603050405020304" pitchFamily="18" charset="0"/>
                <a:ea typeface="Calibri" panose="020F0502020204030204" pitchFamily="34" charset="0"/>
                <a:cs typeface="Times New Roman" panose="02020603050405020304" pitchFamily="18" charset="0"/>
              </a:rPr>
              <a:t> cu </a:t>
            </a:r>
            <a:r>
              <a:rPr lang="en-GB" sz="2800" b="1" dirty="0" err="1">
                <a:latin typeface="Times New Roman" panose="02020603050405020304" pitchFamily="18" charset="0"/>
                <a:ea typeface="Calibri" panose="020F0502020204030204" pitchFamily="34" charset="0"/>
                <a:cs typeface="Times New Roman" panose="02020603050405020304" pitchFamily="18" charset="0"/>
              </a:rPr>
              <a:t>serviciile</a:t>
            </a:r>
            <a:r>
              <a:rPr lang="en-GB" sz="2800" b="1" dirty="0">
                <a:latin typeface="Times New Roman" panose="02020603050405020304" pitchFamily="18" charset="0"/>
                <a:ea typeface="Calibri" panose="020F0502020204030204" pitchFamily="34" charset="0"/>
                <a:cs typeface="Times New Roman" panose="02020603050405020304" pitchFamily="18" charset="0"/>
              </a:rPr>
              <a:t> </a:t>
            </a:r>
            <a:r>
              <a:rPr lang="en-GB" sz="2800" b="1" dirty="0" err="1">
                <a:latin typeface="Times New Roman" panose="02020603050405020304" pitchFamily="18" charset="0"/>
                <a:ea typeface="Calibri" panose="020F0502020204030204" pitchFamily="34" charset="0"/>
                <a:cs typeface="Times New Roman" panose="02020603050405020304" pitchFamily="18" charset="0"/>
              </a:rPr>
              <a:t>publice</a:t>
            </a:r>
            <a:r>
              <a:rPr lang="en-GB" sz="2800" b="1" dirty="0">
                <a:latin typeface="Times New Roman" panose="02020603050405020304" pitchFamily="18" charset="0"/>
                <a:ea typeface="Calibri" panose="020F0502020204030204" pitchFamily="34" charset="0"/>
                <a:cs typeface="Times New Roman" panose="02020603050405020304" pitchFamily="18" charset="0"/>
              </a:rPr>
              <a:t> deconcentrate </a:t>
            </a:r>
            <a:r>
              <a:rPr kumimoji="0" lang="ro-RO"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ale ministerelor </a:t>
            </a:r>
            <a:r>
              <a:rPr kumimoji="0" lang="ro-RO"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şi</a:t>
            </a:r>
            <a:r>
              <a:rPr kumimoji="0" lang="ro-RO"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ale celorlalte organe ale administrației publice centrale din subordinea Guvernului, organizate la nivelul Județului Botoșani și Inspectoratul Teritorial al Poliției de Frontieră Iași, precum și cu autoritățile administrației publice locale</a:t>
            </a:r>
            <a:r>
              <a:rPr lang="ro-RO" sz="28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br>
              <a:rPr lang="en-GB" sz="2800" b="1" dirty="0">
                <a:latin typeface="Times New Roman" panose="02020603050405020304" pitchFamily="18" charset="0"/>
                <a:ea typeface="Calibri" panose="020F0502020204030204" pitchFamily="34" charset="0"/>
                <a:cs typeface="Times New Roman" panose="02020603050405020304" pitchFamily="18" charset="0"/>
              </a:rPr>
            </a:br>
            <a:endParaRPr lang="en-GB" sz="28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418039F-9B6D-C57F-FCB1-A8CACB2FB1C8}"/>
              </a:ext>
            </a:extLst>
          </p:cNvPr>
          <p:cNvSpPr>
            <a:spLocks noGrp="1"/>
          </p:cNvSpPr>
          <p:nvPr>
            <p:ph idx="1"/>
          </p:nvPr>
        </p:nvSpPr>
        <p:spPr>
          <a:xfrm>
            <a:off x="838200" y="3428999"/>
            <a:ext cx="10515600" cy="2747963"/>
          </a:xfrm>
        </p:spPr>
        <p:txBody>
          <a:bodyPr>
            <a:normAutofit fontScale="85000" lnSpcReduction="10000"/>
          </a:bodyPr>
          <a:lstStyle/>
          <a:p>
            <a:pPr>
              <a:buNone/>
            </a:pPr>
            <a:r>
              <a:rPr lang="en-GB" sz="3100" b="1" dirty="0" err="1">
                <a:latin typeface="Times New Roman" panose="02020603050405020304" pitchFamily="18" charset="0"/>
                <a:ea typeface="Calibri" panose="020F0502020204030204" pitchFamily="34" charset="0"/>
                <a:cs typeface="Times New Roman" panose="02020603050405020304" pitchFamily="18" charset="0"/>
              </a:rPr>
              <a:t>Legalitate</a:t>
            </a:r>
            <a:r>
              <a:rPr lang="en-GB" sz="3100" b="1" dirty="0">
                <a:latin typeface="Times New Roman" panose="02020603050405020304" pitchFamily="18" charset="0"/>
                <a:ea typeface="Calibri" panose="020F0502020204030204" pitchFamily="34" charset="0"/>
                <a:cs typeface="Times New Roman" panose="02020603050405020304" pitchFamily="18" charset="0"/>
              </a:rPr>
              <a:t>: </a:t>
            </a:r>
          </a:p>
          <a:p>
            <a:pPr algn="just">
              <a:buNone/>
            </a:pPr>
            <a:r>
              <a:rPr lang="en-GB" sz="3100" b="1" dirty="0">
                <a:latin typeface="Times New Roman" panose="02020603050405020304" pitchFamily="18" charset="0"/>
                <a:ea typeface="Calibri" panose="020F0502020204030204" pitchFamily="34" charset="0"/>
                <a:cs typeface="Times New Roman" panose="02020603050405020304" pitchFamily="18" charset="0"/>
              </a:rPr>
              <a:t>  - OUG nr. 57/2019 (</a:t>
            </a:r>
            <a:r>
              <a:rPr lang="en-GB" sz="3100" b="1" dirty="0" err="1">
                <a:latin typeface="Times New Roman" panose="02020603050405020304" pitchFamily="18" charset="0"/>
                <a:ea typeface="Calibri" panose="020F0502020204030204" pitchFamily="34" charset="0"/>
                <a:cs typeface="Times New Roman" panose="02020603050405020304" pitchFamily="18" charset="0"/>
              </a:rPr>
              <a:t>Codul</a:t>
            </a:r>
            <a:r>
              <a:rPr lang="en-GB" sz="3100" b="1" dirty="0">
                <a:latin typeface="Times New Roman" panose="02020603050405020304" pitchFamily="18" charset="0"/>
                <a:ea typeface="Calibri" panose="020F0502020204030204" pitchFamily="34" charset="0"/>
                <a:cs typeface="Times New Roman" panose="02020603050405020304" pitchFamily="18" charset="0"/>
              </a:rPr>
              <a:t> </a:t>
            </a:r>
            <a:r>
              <a:rPr lang="en-GB" sz="3100" b="1" dirty="0" err="1">
                <a:latin typeface="Times New Roman" panose="02020603050405020304" pitchFamily="18" charset="0"/>
                <a:ea typeface="Calibri" panose="020F0502020204030204" pitchFamily="34" charset="0"/>
                <a:cs typeface="Times New Roman" panose="02020603050405020304" pitchFamily="18" charset="0"/>
              </a:rPr>
              <a:t>administrativ</a:t>
            </a:r>
            <a:r>
              <a:rPr lang="en-GB" sz="3100" b="1" dirty="0">
                <a:latin typeface="Times New Roman" panose="02020603050405020304" pitchFamily="18" charset="0"/>
                <a:ea typeface="Calibri" panose="020F0502020204030204" pitchFamily="34" charset="0"/>
                <a:cs typeface="Times New Roman" panose="02020603050405020304" pitchFamily="18" charset="0"/>
              </a:rPr>
              <a:t>) </a:t>
            </a:r>
          </a:p>
          <a:p>
            <a:pPr algn="just">
              <a:buNone/>
            </a:pPr>
            <a:r>
              <a:rPr lang="en-GB" sz="3100" b="1" dirty="0">
                <a:latin typeface="Times New Roman" panose="02020603050405020304" pitchFamily="18" charset="0"/>
                <a:ea typeface="Calibri" panose="020F0502020204030204" pitchFamily="34" charset="0"/>
                <a:cs typeface="Times New Roman" panose="02020603050405020304" pitchFamily="18" charset="0"/>
              </a:rPr>
              <a:t>  - HG nr. 906/2020</a:t>
            </a:r>
            <a:r>
              <a:rPr lang="ro-RO" sz="3100" b="1" dirty="0">
                <a:latin typeface="Times New Roman" panose="02020603050405020304" pitchFamily="18" charset="0"/>
                <a:ea typeface="Calibri" panose="020F0502020204030204" pitchFamily="34" charset="0"/>
                <a:cs typeface="Times New Roman" panose="02020603050405020304" pitchFamily="18" charset="0"/>
              </a:rPr>
              <a:t> (norme de punere în aplicare Cod administrativ)</a:t>
            </a:r>
          </a:p>
          <a:p>
            <a:pPr algn="just">
              <a:buNone/>
            </a:pPr>
            <a:r>
              <a:rPr lang="en-GB" sz="3100" b="1" dirty="0">
                <a:latin typeface="Times New Roman" panose="02020603050405020304" pitchFamily="18" charset="0"/>
                <a:ea typeface="Calibri" panose="020F0502020204030204" pitchFamily="34" charset="0"/>
                <a:cs typeface="Times New Roman" panose="02020603050405020304" pitchFamily="18" charset="0"/>
              </a:rPr>
              <a:t>- </a:t>
            </a:r>
            <a:r>
              <a:rPr lang="en-GB" sz="3100" b="1" dirty="0" err="1">
                <a:latin typeface="Times New Roman" panose="02020603050405020304" pitchFamily="18" charset="0"/>
                <a:ea typeface="Calibri" panose="020F0502020204030204" pitchFamily="34" charset="0"/>
                <a:cs typeface="Times New Roman" panose="02020603050405020304" pitchFamily="18" charset="0"/>
              </a:rPr>
              <a:t>Hotărârea</a:t>
            </a:r>
            <a:r>
              <a:rPr lang="en-GB" sz="3100" b="1" dirty="0">
                <a:latin typeface="Times New Roman" panose="02020603050405020304" pitchFamily="18" charset="0"/>
                <a:ea typeface="Calibri" panose="020F0502020204030204" pitchFamily="34" charset="0"/>
                <a:cs typeface="Times New Roman" panose="02020603050405020304" pitchFamily="18" charset="0"/>
              </a:rPr>
              <a:t> </a:t>
            </a:r>
            <a:r>
              <a:rPr lang="en-GB" sz="3100" b="1" dirty="0" err="1">
                <a:latin typeface="Times New Roman" panose="02020603050405020304" pitchFamily="18" charset="0"/>
                <a:ea typeface="Calibri" panose="020F0502020204030204" pitchFamily="34" charset="0"/>
                <a:cs typeface="Times New Roman" panose="02020603050405020304" pitchFamily="18" charset="0"/>
              </a:rPr>
              <a:t>Parlamentului</a:t>
            </a:r>
            <a:r>
              <a:rPr lang="en-GB" sz="3100" b="1" dirty="0">
                <a:latin typeface="Times New Roman" panose="02020603050405020304" pitchFamily="18" charset="0"/>
                <a:ea typeface="Calibri" panose="020F0502020204030204" pitchFamily="34" charset="0"/>
                <a:cs typeface="Times New Roman" panose="02020603050405020304" pitchFamily="18" charset="0"/>
              </a:rPr>
              <a:t> nr</a:t>
            </a:r>
            <a:r>
              <a:rPr lang="ro-RO" sz="3100" b="1" dirty="0">
                <a:latin typeface="Times New Roman" panose="02020603050405020304" pitchFamily="18" charset="0"/>
                <a:ea typeface="Calibri" panose="020F0502020204030204" pitchFamily="34" charset="0"/>
                <a:cs typeface="Times New Roman" panose="02020603050405020304" pitchFamily="18" charset="0"/>
              </a:rPr>
              <a:t>. </a:t>
            </a:r>
            <a:r>
              <a:rPr lang="ro-RO" sz="3200" kern="100" dirty="0">
                <a:solidFill>
                  <a:srgbClr val="000000"/>
                </a:solidFill>
                <a:effectLst/>
                <a:latin typeface="Times New Roman" panose="02020603050405020304" pitchFamily="18" charset="0"/>
                <a:ea typeface="Times New Roman" panose="02020603050405020304" pitchFamily="18" charset="0"/>
              </a:rPr>
              <a:t>25 din 23 iunie 2025 pentru acordarea încrederii Guvernului- Anexa 2- PROGRAM DE GUVERNARE PSD-PNL-USR-UDMR-Grupul parlamentar al </a:t>
            </a:r>
            <a:r>
              <a:rPr lang="ro-RO" sz="3200" kern="100" dirty="0" err="1">
                <a:solidFill>
                  <a:srgbClr val="000000"/>
                </a:solidFill>
                <a:effectLst/>
                <a:latin typeface="Times New Roman" panose="02020603050405020304" pitchFamily="18" charset="0"/>
                <a:ea typeface="Times New Roman" panose="02020603050405020304" pitchFamily="18" charset="0"/>
              </a:rPr>
              <a:t>minorităţilor</a:t>
            </a:r>
            <a:r>
              <a:rPr lang="ro-RO" sz="3200" kern="100" dirty="0">
                <a:solidFill>
                  <a:srgbClr val="000000"/>
                </a:solidFill>
                <a:effectLst/>
                <a:latin typeface="Times New Roman" panose="02020603050405020304" pitchFamily="18" charset="0"/>
                <a:ea typeface="Times New Roman" panose="02020603050405020304" pitchFamily="18" charset="0"/>
              </a:rPr>
              <a:t> </a:t>
            </a:r>
            <a:r>
              <a:rPr lang="ro-RO" sz="3200" kern="100" dirty="0" err="1">
                <a:solidFill>
                  <a:srgbClr val="000000"/>
                </a:solidFill>
                <a:effectLst/>
                <a:latin typeface="Times New Roman" panose="02020603050405020304" pitchFamily="18" charset="0"/>
                <a:ea typeface="Times New Roman" panose="02020603050405020304" pitchFamily="18" charset="0"/>
              </a:rPr>
              <a:t>naţionale</a:t>
            </a:r>
            <a:r>
              <a:rPr lang="ro-RO" sz="3200" kern="100" dirty="0">
                <a:solidFill>
                  <a:srgbClr val="000000"/>
                </a:solidFill>
                <a:effectLst/>
                <a:latin typeface="Times New Roman" panose="02020603050405020304" pitchFamily="18" charset="0"/>
                <a:ea typeface="Times New Roman" panose="02020603050405020304" pitchFamily="18" charset="0"/>
              </a:rPr>
              <a:t> din Camera </a:t>
            </a:r>
            <a:r>
              <a:rPr lang="ro-RO" sz="3200" kern="100" dirty="0" err="1">
                <a:solidFill>
                  <a:srgbClr val="000000"/>
                </a:solidFill>
                <a:effectLst/>
                <a:latin typeface="Times New Roman" panose="02020603050405020304" pitchFamily="18" charset="0"/>
                <a:ea typeface="Times New Roman" panose="02020603050405020304" pitchFamily="18" charset="0"/>
              </a:rPr>
              <a:t>Deputaţilor</a:t>
            </a:r>
            <a:r>
              <a:rPr lang="ro-RO" sz="3200" kern="100" dirty="0">
                <a:solidFill>
                  <a:srgbClr val="000000"/>
                </a:solidFill>
                <a:effectLst/>
                <a:latin typeface="Times New Roman" panose="02020603050405020304" pitchFamily="18" charset="0"/>
                <a:ea typeface="Times New Roman" panose="02020603050405020304" pitchFamily="18" charset="0"/>
              </a:rPr>
              <a:t> 2025 – 2028.  </a:t>
            </a:r>
            <a:endParaRPr lang="en-GB" sz="2800" kern="100" dirty="0">
              <a:solidFill>
                <a:srgbClr val="000000"/>
              </a:solidFill>
              <a:effectLst/>
              <a:latin typeface="Times New Roman" panose="02020603050405020304" pitchFamily="18" charset="0"/>
              <a:ea typeface="Times New Roman" panose="02020603050405020304" pitchFamily="18" charset="0"/>
            </a:endParaRPr>
          </a:p>
          <a:p>
            <a:pPr>
              <a:buNone/>
            </a:pPr>
            <a:endParaRPr lang="en-GB" sz="31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endParaRPr lang="en-GB" dirty="0"/>
          </a:p>
        </p:txBody>
      </p:sp>
    </p:spTree>
    <p:extLst>
      <p:ext uri="{BB962C8B-B14F-4D97-AF65-F5344CB8AC3E}">
        <p14:creationId xmlns:p14="http://schemas.microsoft.com/office/powerpoint/2010/main" val="2600395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1E998C-5B75-40AA-BB2B-505455465456}"/>
              </a:ext>
            </a:extLst>
          </p:cNvPr>
          <p:cNvPicPr>
            <a:picLocks noChangeAspect="1"/>
          </p:cNvPicPr>
          <p:nvPr/>
        </p:nvPicPr>
        <p:blipFill>
          <a:blip r:embed="rId3"/>
          <a:stretch>
            <a:fillRect/>
          </a:stretch>
        </p:blipFill>
        <p:spPr>
          <a:xfrm>
            <a:off x="2181725" y="240632"/>
            <a:ext cx="8172000" cy="6160168"/>
          </a:xfrm>
          <a:prstGeom prst="rect">
            <a:avLst/>
          </a:prstGeom>
        </p:spPr>
      </p:pic>
    </p:spTree>
    <p:extLst>
      <p:ext uri="{BB962C8B-B14F-4D97-AF65-F5344CB8AC3E}">
        <p14:creationId xmlns:p14="http://schemas.microsoft.com/office/powerpoint/2010/main" val="2511856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2E9797C-61C7-DA6E-2BA8-09BF39A1B302}"/>
              </a:ext>
            </a:extLst>
          </p:cNvPr>
          <p:cNvSpPr>
            <a:spLocks noGrp="1"/>
          </p:cNvSpPr>
          <p:nvPr>
            <p:ph type="title"/>
          </p:nvPr>
        </p:nvSpPr>
        <p:spPr/>
        <p:txBody>
          <a:bodyPr/>
          <a:lstStyle/>
          <a:p>
            <a:pPr algn="ctr"/>
            <a:r>
              <a:rPr lang="it-IT" b="1" i="1" dirty="0"/>
              <a:t>Planul conține informații cu privire la:</a:t>
            </a:r>
            <a:endParaRPr lang="en-GB" b="1" i="1" dirty="0"/>
          </a:p>
        </p:txBody>
      </p:sp>
      <p:graphicFrame>
        <p:nvGraphicFramePr>
          <p:cNvPr id="5" name="Content Placeholder 4">
            <a:extLst>
              <a:ext uri="{FF2B5EF4-FFF2-40B4-BE49-F238E27FC236}">
                <a16:creationId xmlns:a16="http://schemas.microsoft.com/office/drawing/2014/main" id="{4007AF48-4EAF-0CC7-244D-061F220FC688}"/>
              </a:ext>
            </a:extLst>
          </p:cNvPr>
          <p:cNvGraphicFramePr>
            <a:graphicFrameLocks noGrp="1"/>
          </p:cNvGraphicFramePr>
          <p:nvPr>
            <p:ph sz="half" idx="1"/>
            <p:extLst>
              <p:ext uri="{D42A27DB-BD31-4B8C-83A1-F6EECF244321}">
                <p14:modId xmlns:p14="http://schemas.microsoft.com/office/powerpoint/2010/main" val="2053002119"/>
              </p:ext>
            </p:extLst>
          </p:nvPr>
        </p:nvGraphicFramePr>
        <p:xfrm>
          <a:off x="838199" y="1825625"/>
          <a:ext cx="9990221"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572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B15844-7232-74D9-00D3-769832B0A092}"/>
              </a:ext>
            </a:extLst>
          </p:cNvPr>
          <p:cNvSpPr>
            <a:spLocks noGrp="1"/>
          </p:cNvSpPr>
          <p:nvPr>
            <p:ph sz="half" idx="1"/>
          </p:nvPr>
        </p:nvSpPr>
        <p:spPr>
          <a:xfrm>
            <a:off x="711200" y="981074"/>
            <a:ext cx="5384800" cy="5019675"/>
          </a:xfrm>
        </p:spPr>
        <p:txBody>
          <a:bodyPr>
            <a:normAutofit fontScale="92500" lnSpcReduction="10000"/>
          </a:bodyPr>
          <a:lstStyle/>
          <a:p>
            <a:pPr algn="just">
              <a:spcAft>
                <a:spcPts val="0"/>
              </a:spcAft>
              <a:tabLst>
                <a:tab pos="2637155" algn="ctr"/>
                <a:tab pos="5274310" algn="r"/>
                <a:tab pos="2637155" algn="ctr"/>
                <a:tab pos="6286500" algn="r"/>
              </a:tabLst>
            </a:pPr>
            <a:r>
              <a:rPr lang="ro-RO" sz="2800" dirty="0">
                <a:effectLst/>
                <a:latin typeface="Times New Roman" panose="02020603050405020304" pitchFamily="18" charset="0"/>
                <a:ea typeface="Times New Roman" panose="02020603050405020304" pitchFamily="18" charset="0"/>
              </a:rPr>
              <a:t> Planul de acțiuni pe anul 2026 al Județului Botoșani are următoarea structură:</a:t>
            </a:r>
            <a:endParaRPr lang="en-GB" sz="2800" dirty="0">
              <a:effectLst/>
              <a:latin typeface="Times New Roman" panose="02020603050405020304" pitchFamily="18" charset="0"/>
              <a:ea typeface="Times New Roman" panose="02020603050405020304" pitchFamily="18" charset="0"/>
            </a:endParaRPr>
          </a:p>
          <a:p>
            <a:pPr algn="just">
              <a:spcAft>
                <a:spcPts val="0"/>
              </a:spcAft>
              <a:tabLst>
                <a:tab pos="2637155" algn="ctr"/>
                <a:tab pos="5274310" algn="r"/>
                <a:tab pos="2637155" algn="ctr"/>
                <a:tab pos="6286500" algn="r"/>
              </a:tabLst>
            </a:pPr>
            <a:r>
              <a:rPr lang="ro-RO" sz="2800" dirty="0">
                <a:effectLst/>
                <a:latin typeface="Times New Roman" panose="02020603050405020304" pitchFamily="18" charset="0"/>
                <a:ea typeface="Times New Roman" panose="02020603050405020304" pitchFamily="18" charset="0"/>
              </a:rPr>
              <a:t>-</a:t>
            </a:r>
            <a:r>
              <a:rPr lang="ro-RO" sz="2800" b="1" dirty="0">
                <a:effectLst/>
                <a:latin typeface="Times New Roman" panose="02020603050405020304" pitchFamily="18" charset="0"/>
                <a:ea typeface="Times New Roman" panose="02020603050405020304" pitchFamily="18" charset="0"/>
              </a:rPr>
              <a:t>14</a:t>
            </a:r>
            <a:r>
              <a:rPr lang="ro-RO" sz="2800" dirty="0">
                <a:effectLst/>
                <a:latin typeface="Times New Roman" panose="02020603050405020304" pitchFamily="18" charset="0"/>
                <a:ea typeface="Times New Roman" panose="02020603050405020304" pitchFamily="18" charset="0"/>
              </a:rPr>
              <a:t> capitole și 2 anexe; </a:t>
            </a:r>
            <a:endParaRPr lang="en-GB" sz="2800" dirty="0">
              <a:effectLst/>
              <a:latin typeface="Times New Roman" panose="02020603050405020304" pitchFamily="18" charset="0"/>
              <a:ea typeface="Times New Roman" panose="02020603050405020304" pitchFamily="18" charset="0"/>
            </a:endParaRPr>
          </a:p>
          <a:p>
            <a:pPr algn="just">
              <a:spcAft>
                <a:spcPts val="0"/>
              </a:spcAft>
              <a:tabLst>
                <a:tab pos="2637155" algn="ctr"/>
                <a:tab pos="5274310" algn="r"/>
                <a:tab pos="2637155" algn="ctr"/>
                <a:tab pos="6286500" algn="r"/>
              </a:tabLst>
            </a:pPr>
            <a:r>
              <a:rPr lang="ro-RO" sz="2800" dirty="0">
                <a:effectLst/>
                <a:latin typeface="Times New Roman" panose="02020603050405020304" pitchFamily="18" charset="0"/>
                <a:ea typeface="Times New Roman" panose="02020603050405020304" pitchFamily="18" charset="0"/>
              </a:rPr>
              <a:t>-</a:t>
            </a:r>
            <a:r>
              <a:rPr lang="ro-RO" sz="2800" b="1" dirty="0">
                <a:effectLst/>
                <a:latin typeface="Times New Roman" panose="02020603050405020304" pitchFamily="18" charset="0"/>
                <a:ea typeface="Times New Roman" panose="02020603050405020304" pitchFamily="18" charset="0"/>
              </a:rPr>
              <a:t>6</a:t>
            </a:r>
            <a:r>
              <a:rPr lang="ro-RO" b="1" dirty="0">
                <a:latin typeface="Times New Roman" panose="02020603050405020304" pitchFamily="18" charset="0"/>
                <a:ea typeface="Times New Roman" panose="02020603050405020304" pitchFamily="18" charset="0"/>
              </a:rPr>
              <a:t>3</a:t>
            </a:r>
            <a:r>
              <a:rPr lang="ro-RO" sz="2800" b="1" dirty="0">
                <a:effectLst/>
                <a:latin typeface="Times New Roman" panose="02020603050405020304" pitchFamily="18" charset="0"/>
                <a:ea typeface="Times New Roman" panose="02020603050405020304" pitchFamily="18" charset="0"/>
              </a:rPr>
              <a:t> </a:t>
            </a:r>
            <a:r>
              <a:rPr lang="ro-RO" sz="2800" dirty="0">
                <a:effectLst/>
                <a:latin typeface="Times New Roman" panose="02020603050405020304" pitchFamily="18" charset="0"/>
                <a:ea typeface="Times New Roman" panose="02020603050405020304" pitchFamily="18" charset="0"/>
              </a:rPr>
              <a:t>obiective;</a:t>
            </a:r>
            <a:endParaRPr lang="en-GB" sz="2800" dirty="0">
              <a:effectLst/>
              <a:latin typeface="Times New Roman" panose="02020603050405020304" pitchFamily="18" charset="0"/>
              <a:ea typeface="Times New Roman" panose="02020603050405020304" pitchFamily="18" charset="0"/>
            </a:endParaRPr>
          </a:p>
          <a:p>
            <a:pPr algn="just">
              <a:spcAft>
                <a:spcPts val="0"/>
              </a:spcAft>
              <a:tabLst>
                <a:tab pos="2637155" algn="ctr"/>
                <a:tab pos="5274310" algn="r"/>
                <a:tab pos="2637155" algn="ctr"/>
                <a:tab pos="6286500" algn="r"/>
              </a:tabLst>
            </a:pPr>
            <a:r>
              <a:rPr lang="ro-RO" sz="2800" dirty="0">
                <a:effectLst/>
                <a:latin typeface="Times New Roman" panose="02020603050405020304" pitchFamily="18" charset="0"/>
                <a:ea typeface="Times New Roman" panose="02020603050405020304" pitchFamily="18" charset="0"/>
              </a:rPr>
              <a:t>-</a:t>
            </a:r>
            <a:r>
              <a:rPr lang="ro-RO" sz="2800" b="1" dirty="0">
                <a:effectLst/>
                <a:latin typeface="Times New Roman" panose="02020603050405020304" pitchFamily="18" charset="0"/>
                <a:ea typeface="Times New Roman" panose="02020603050405020304" pitchFamily="18" charset="0"/>
              </a:rPr>
              <a:t>279</a:t>
            </a:r>
            <a:r>
              <a:rPr lang="ro-RO" sz="2800" dirty="0">
                <a:effectLst/>
                <a:latin typeface="Times New Roman" panose="02020603050405020304" pitchFamily="18" charset="0"/>
                <a:ea typeface="Times New Roman" panose="02020603050405020304" pitchFamily="18" charset="0"/>
              </a:rPr>
              <a:t> acțiuni/activități propuse a se realiza în vederea îndeplinirii obiectivelor;</a:t>
            </a:r>
            <a:r>
              <a:rPr lang="ro-RO" dirty="0">
                <a:latin typeface="Times New Roman" panose="02020603050405020304" pitchFamily="18" charset="0"/>
                <a:ea typeface="Times New Roman" panose="02020603050405020304" pitchFamily="18" charset="0"/>
              </a:rPr>
              <a:t> la care  se adaugă cele</a:t>
            </a:r>
            <a:r>
              <a:rPr lang="ro-RO" b="1" dirty="0">
                <a:latin typeface="Times New Roman" panose="02020603050405020304" pitchFamily="18" charset="0"/>
                <a:ea typeface="Times New Roman" panose="02020603050405020304" pitchFamily="18" charset="0"/>
              </a:rPr>
              <a:t> 693</a:t>
            </a:r>
            <a:r>
              <a:rPr lang="ro-RO" dirty="0">
                <a:latin typeface="Times New Roman" panose="02020603050405020304" pitchFamily="18" charset="0"/>
                <a:ea typeface="Times New Roman" panose="02020603050405020304" pitchFamily="18" charset="0"/>
              </a:rPr>
              <a:t> obiective de investiții,  în continuare, de la nivelul comunităților locale.</a:t>
            </a:r>
            <a:endParaRPr lang="en-GB" dirty="0"/>
          </a:p>
          <a:p>
            <a:pPr algn="just">
              <a:spcAft>
                <a:spcPts val="0"/>
              </a:spcAft>
              <a:tabLst>
                <a:tab pos="2637155" algn="ctr"/>
                <a:tab pos="5274310" algn="r"/>
                <a:tab pos="2637155" algn="ctr"/>
                <a:tab pos="6286500" algn="r"/>
              </a:tabLst>
            </a:pPr>
            <a:endParaRPr lang="en-GB" sz="2800" dirty="0">
              <a:effectLst/>
              <a:latin typeface="Times New Roman" panose="02020603050405020304" pitchFamily="18" charset="0"/>
              <a:ea typeface="Times New Roman" panose="02020603050405020304" pitchFamily="18" charset="0"/>
            </a:endParaRPr>
          </a:p>
        </p:txBody>
      </p:sp>
      <p:graphicFrame>
        <p:nvGraphicFramePr>
          <p:cNvPr id="6" name="Content Placeholder 5">
            <a:extLst>
              <a:ext uri="{FF2B5EF4-FFF2-40B4-BE49-F238E27FC236}">
                <a16:creationId xmlns:a16="http://schemas.microsoft.com/office/drawing/2014/main" id="{3EA5D939-37D2-E494-4FE5-BEBF8384C129}"/>
              </a:ext>
            </a:extLst>
          </p:cNvPr>
          <p:cNvGraphicFramePr>
            <a:graphicFrameLocks noGrp="1"/>
          </p:cNvGraphicFramePr>
          <p:nvPr>
            <p:ph sz="half" idx="2"/>
            <p:extLst>
              <p:ext uri="{D42A27DB-BD31-4B8C-83A1-F6EECF244321}">
                <p14:modId xmlns:p14="http://schemas.microsoft.com/office/powerpoint/2010/main" val="1083510206"/>
              </p:ext>
            </p:extLst>
          </p:nvPr>
        </p:nvGraphicFramePr>
        <p:xfrm>
          <a:off x="6197600" y="981074"/>
          <a:ext cx="5384800" cy="5410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2C12F242-C0AE-EE79-44C9-86FFBED42255}"/>
              </a:ext>
            </a:extLst>
          </p:cNvPr>
          <p:cNvSpPr>
            <a:spLocks noGrp="1"/>
          </p:cNvSpPr>
          <p:nvPr>
            <p:ph type="sldNum" sz="quarter" idx="12"/>
          </p:nvPr>
        </p:nvSpPr>
        <p:spPr/>
        <p:txBody>
          <a:bodyPr/>
          <a:lstStyle/>
          <a:p>
            <a:pPr>
              <a:defRPr/>
            </a:pPr>
            <a:fld id="{3B6D9F84-C820-4C7F-B439-82BA346F70E5}" type="slidenum">
              <a:rPr lang="es-ES" smtClean="0"/>
              <a:pPr>
                <a:defRPr/>
              </a:pPr>
              <a:t>5</a:t>
            </a:fld>
            <a:endParaRPr lang="es-ES"/>
          </a:p>
        </p:txBody>
      </p:sp>
    </p:spTree>
    <p:extLst>
      <p:ext uri="{BB962C8B-B14F-4D97-AF65-F5344CB8AC3E}">
        <p14:creationId xmlns:p14="http://schemas.microsoft.com/office/powerpoint/2010/main" val="2481072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64CABDD8-A383-21FD-4F33-48B3FE456F6A}"/>
              </a:ext>
            </a:extLst>
          </p:cNvPr>
          <p:cNvGraphicFramePr>
            <a:graphicFrameLocks noGrp="1"/>
          </p:cNvGraphicFramePr>
          <p:nvPr>
            <p:ph idx="1"/>
            <p:extLst>
              <p:ext uri="{D42A27DB-BD31-4B8C-83A1-F6EECF244321}">
                <p14:modId xmlns:p14="http://schemas.microsoft.com/office/powerpoint/2010/main" val="2392381606"/>
              </p:ext>
            </p:extLst>
          </p:nvPr>
        </p:nvGraphicFramePr>
        <p:xfrm>
          <a:off x="1458097" y="444843"/>
          <a:ext cx="10354962" cy="5527081"/>
        </p:xfrm>
        <a:graphic>
          <a:graphicData uri="http://schemas.openxmlformats.org/drawingml/2006/table">
            <a:tbl>
              <a:tblPr firstRow="1" firstCol="1" lastRow="1" lastCol="1" bandRow="1" bandCol="1"/>
              <a:tblGrid>
                <a:gridCol w="808853">
                  <a:extLst>
                    <a:ext uri="{9D8B030D-6E8A-4147-A177-3AD203B41FA5}">
                      <a16:colId xmlns:a16="http://schemas.microsoft.com/office/drawing/2014/main" val="1867039730"/>
                    </a:ext>
                  </a:extLst>
                </a:gridCol>
                <a:gridCol w="6253011">
                  <a:extLst>
                    <a:ext uri="{9D8B030D-6E8A-4147-A177-3AD203B41FA5}">
                      <a16:colId xmlns:a16="http://schemas.microsoft.com/office/drawing/2014/main" val="2614025284"/>
                    </a:ext>
                  </a:extLst>
                </a:gridCol>
                <a:gridCol w="1646549">
                  <a:extLst>
                    <a:ext uri="{9D8B030D-6E8A-4147-A177-3AD203B41FA5}">
                      <a16:colId xmlns:a16="http://schemas.microsoft.com/office/drawing/2014/main" val="1365039884"/>
                    </a:ext>
                  </a:extLst>
                </a:gridCol>
                <a:gridCol w="1646549">
                  <a:extLst>
                    <a:ext uri="{9D8B030D-6E8A-4147-A177-3AD203B41FA5}">
                      <a16:colId xmlns:a16="http://schemas.microsoft.com/office/drawing/2014/main" val="113321698"/>
                    </a:ext>
                  </a:extLst>
                </a:gridCol>
              </a:tblGrid>
              <a:tr h="517500">
                <a:tc>
                  <a:txBody>
                    <a:bodyPr/>
                    <a:lstStyle/>
                    <a:p>
                      <a:pPr>
                        <a:buNone/>
                      </a:pPr>
                      <a:r>
                        <a:rPr lang="ro-RO" sz="1100" b="1" dirty="0">
                          <a:solidFill>
                            <a:srgbClr val="000000"/>
                          </a:solidFill>
                          <a:effectLst/>
                          <a:latin typeface="Times New Roman" panose="02020603050405020304" pitchFamily="18" charset="0"/>
                          <a:ea typeface="Times New Roman" panose="02020603050405020304" pitchFamily="18" charset="0"/>
                        </a:rPr>
                        <a:t>NR. CAPITOL</a:t>
                      </a:r>
                      <a:endParaRPr lang="en-GB" sz="12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100" b="1">
                          <a:solidFill>
                            <a:srgbClr val="000000"/>
                          </a:solidFill>
                          <a:effectLst/>
                          <a:latin typeface="Times New Roman" panose="02020603050405020304" pitchFamily="18" charset="0"/>
                          <a:ea typeface="Times New Roman" panose="02020603050405020304" pitchFamily="18" charset="0"/>
                        </a:rPr>
                        <a:t>DENUMIRE CAPITOL</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100" b="1">
                          <a:solidFill>
                            <a:srgbClr val="000000"/>
                          </a:solidFill>
                          <a:effectLst/>
                          <a:latin typeface="Times New Roman" panose="02020603050405020304" pitchFamily="18" charset="0"/>
                          <a:ea typeface="Times New Roman" panose="02020603050405020304" pitchFamily="18" charset="0"/>
                        </a:rPr>
                        <a:t>Nr.</a:t>
                      </a:r>
                      <a:endParaRPr lang="en-GB" sz="1200">
                        <a:effectLst/>
                        <a:latin typeface="Times New Roman" panose="02020603050405020304" pitchFamily="18" charset="0"/>
                        <a:ea typeface="Times New Roman" panose="02020603050405020304" pitchFamily="18" charset="0"/>
                      </a:endParaRPr>
                    </a:p>
                    <a:p>
                      <a:pPr>
                        <a:buNone/>
                      </a:pPr>
                      <a:r>
                        <a:rPr lang="ro-RO" sz="1100" b="1">
                          <a:solidFill>
                            <a:srgbClr val="000000"/>
                          </a:solidFill>
                          <a:effectLst/>
                          <a:latin typeface="Times New Roman" panose="02020603050405020304" pitchFamily="18" charset="0"/>
                          <a:ea typeface="Times New Roman" panose="02020603050405020304" pitchFamily="18" charset="0"/>
                        </a:rPr>
                        <a:t>obiective</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100" b="1">
                          <a:solidFill>
                            <a:srgbClr val="000000"/>
                          </a:solidFill>
                          <a:effectLst/>
                          <a:latin typeface="Times New Roman" panose="02020603050405020304" pitchFamily="18" charset="0"/>
                          <a:ea typeface="MS Mincho" panose="02020609040205080304" pitchFamily="49" charset="-128"/>
                        </a:rPr>
                        <a:t>Nr.</a:t>
                      </a:r>
                      <a:endParaRPr lang="en-GB" sz="1200">
                        <a:effectLst/>
                        <a:latin typeface="Times New Roman" panose="02020603050405020304" pitchFamily="18" charset="0"/>
                        <a:ea typeface="Times New Roman" panose="02020603050405020304" pitchFamily="18" charset="0"/>
                      </a:endParaRPr>
                    </a:p>
                    <a:p>
                      <a:pPr>
                        <a:buNone/>
                      </a:pPr>
                      <a:r>
                        <a:rPr lang="ro-RO" sz="1100" b="1">
                          <a:solidFill>
                            <a:srgbClr val="000000"/>
                          </a:solidFill>
                          <a:effectLst/>
                          <a:latin typeface="Times New Roman" panose="02020603050405020304" pitchFamily="18" charset="0"/>
                          <a:ea typeface="MS Mincho" panose="02020609040205080304" pitchFamily="49" charset="-128"/>
                        </a:rPr>
                        <a:t>acţiuni</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15831758"/>
                  </a:ext>
                </a:extLst>
              </a:tr>
              <a:tr h="258751">
                <a:tc>
                  <a:txBody>
                    <a:bodyPr/>
                    <a:lstStyle/>
                    <a:p>
                      <a:pPr>
                        <a:buNone/>
                      </a:pPr>
                      <a:r>
                        <a:rPr lang="ro-RO" sz="1100" dirty="0">
                          <a:solidFill>
                            <a:srgbClr val="000000"/>
                          </a:solidFill>
                          <a:effectLst/>
                          <a:latin typeface="Times New Roman" panose="02020603050405020304" pitchFamily="18" charset="0"/>
                          <a:ea typeface="Times New Roman" panose="02020603050405020304" pitchFamily="18" charset="0"/>
                        </a:rPr>
                        <a:t>Cap. 1</a:t>
                      </a:r>
                      <a:endParaRPr lang="en-GB" sz="12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200" dirty="0" err="1">
                          <a:solidFill>
                            <a:srgbClr val="000000"/>
                          </a:solidFill>
                          <a:effectLst/>
                          <a:latin typeface="Times New Roman" panose="02020603050405020304" pitchFamily="18" charset="0"/>
                          <a:ea typeface="Times New Roman" panose="02020603050405020304" pitchFamily="18" charset="0"/>
                        </a:rPr>
                        <a:t>Dezvoltare</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lucrări</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publice</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și</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administrație</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buNone/>
                      </a:pPr>
                      <a:r>
                        <a:rPr lang="en-GB" sz="1200">
                          <a:solidFill>
                            <a:srgbClr val="000000"/>
                          </a:solidFill>
                          <a:effectLst/>
                          <a:latin typeface="Times New Roman" panose="02020603050405020304" pitchFamily="18" charset="0"/>
                          <a:ea typeface="MS Mincho" panose="02020609040205080304" pitchFamily="49" charset="-128"/>
                        </a:rPr>
                        <a:t>4</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5</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8064854"/>
                  </a:ext>
                </a:extLst>
              </a:tr>
              <a:tr h="258751">
                <a:tc>
                  <a:txBody>
                    <a:bodyPr/>
                    <a:lstStyle/>
                    <a:p>
                      <a:pPr>
                        <a:buNone/>
                      </a:pPr>
                      <a:r>
                        <a:rPr lang="ro-RO" sz="1100">
                          <a:solidFill>
                            <a:srgbClr val="000000"/>
                          </a:solidFill>
                          <a:effectLst/>
                          <a:latin typeface="Times New Roman" panose="02020603050405020304" pitchFamily="18" charset="0"/>
                          <a:ea typeface="Times New Roman" panose="02020603050405020304" pitchFamily="18" charset="0"/>
                        </a:rPr>
                        <a:t>Cap. 2</a:t>
                      </a:r>
                      <a:endParaRPr lang="en-GB" sz="12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200">
                          <a:solidFill>
                            <a:srgbClr val="000000"/>
                          </a:solidFill>
                          <a:effectLst/>
                          <a:latin typeface="Times New Roman" panose="02020603050405020304" pitchFamily="18" charset="0"/>
                          <a:ea typeface="Times New Roman" panose="02020603050405020304" pitchFamily="18" charset="0"/>
                        </a:rPr>
                        <a:t>Finanțe</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4</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26</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27025548"/>
                  </a:ext>
                </a:extLst>
              </a:tr>
              <a:tr h="258751">
                <a:tc>
                  <a:txBody>
                    <a:bodyPr/>
                    <a:lstStyle/>
                    <a:p>
                      <a:pPr>
                        <a:buNone/>
                      </a:pPr>
                      <a:r>
                        <a:rPr lang="ro-RO" sz="1100" dirty="0">
                          <a:solidFill>
                            <a:srgbClr val="000000"/>
                          </a:solidFill>
                          <a:effectLst/>
                          <a:latin typeface="Times New Roman" panose="02020603050405020304" pitchFamily="18" charset="0"/>
                          <a:ea typeface="Times New Roman" panose="02020603050405020304" pitchFamily="18" charset="0"/>
                        </a:rPr>
                        <a:t>Cap. 3</a:t>
                      </a:r>
                      <a:endParaRPr lang="en-GB" sz="12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200">
                          <a:solidFill>
                            <a:srgbClr val="000000"/>
                          </a:solidFill>
                          <a:effectLst/>
                          <a:latin typeface="Times New Roman" panose="02020603050405020304" pitchFamily="18" charset="0"/>
                          <a:ea typeface="Times New Roman" panose="02020603050405020304" pitchFamily="18" charset="0"/>
                        </a:rPr>
                        <a:t>Transporturi și infrastructură</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2</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16</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7472415"/>
                  </a:ext>
                </a:extLst>
              </a:tr>
              <a:tr h="258751">
                <a:tc>
                  <a:txBody>
                    <a:bodyPr/>
                    <a:lstStyle/>
                    <a:p>
                      <a:pPr>
                        <a:buNone/>
                      </a:pPr>
                      <a:r>
                        <a:rPr lang="ro-RO" sz="1100" dirty="0">
                          <a:solidFill>
                            <a:srgbClr val="000000"/>
                          </a:solidFill>
                          <a:effectLst/>
                          <a:latin typeface="Times New Roman" panose="02020603050405020304" pitchFamily="18" charset="0"/>
                          <a:ea typeface="Times New Roman" panose="02020603050405020304" pitchFamily="18" charset="0"/>
                        </a:rPr>
                        <a:t>Cap. 4</a:t>
                      </a:r>
                      <a:endParaRPr lang="en-GB" sz="12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200" dirty="0" err="1">
                          <a:solidFill>
                            <a:srgbClr val="000000"/>
                          </a:solidFill>
                          <a:effectLst/>
                          <a:latin typeface="Times New Roman" panose="02020603050405020304" pitchFamily="18" charset="0"/>
                          <a:ea typeface="Times New Roman" panose="02020603050405020304" pitchFamily="18" charset="0"/>
                        </a:rPr>
                        <a:t>Investiții</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și</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proiecte</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europene</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2</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5</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923482"/>
                  </a:ext>
                </a:extLst>
              </a:tr>
              <a:tr h="258751">
                <a:tc>
                  <a:txBody>
                    <a:bodyPr/>
                    <a:lstStyle/>
                    <a:p>
                      <a:pPr>
                        <a:buNone/>
                      </a:pPr>
                      <a:r>
                        <a:rPr lang="ro-RO" sz="1100">
                          <a:solidFill>
                            <a:srgbClr val="000000"/>
                          </a:solidFill>
                          <a:effectLst/>
                          <a:latin typeface="Times New Roman" panose="02020603050405020304" pitchFamily="18" charset="0"/>
                          <a:ea typeface="Times New Roman" panose="02020603050405020304" pitchFamily="18" charset="0"/>
                        </a:rPr>
                        <a:t>Cap. 5</a:t>
                      </a:r>
                      <a:endParaRPr lang="en-GB" sz="12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200">
                          <a:solidFill>
                            <a:srgbClr val="000000"/>
                          </a:solidFill>
                          <a:effectLst/>
                          <a:latin typeface="Times New Roman" panose="02020603050405020304" pitchFamily="18" charset="0"/>
                          <a:ea typeface="Times New Roman" panose="02020603050405020304" pitchFamily="18" charset="0"/>
                        </a:rPr>
                        <a:t>Economie – digitalizare, antreprenoriat și turism</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1</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6</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399594"/>
                  </a:ext>
                </a:extLst>
              </a:tr>
              <a:tr h="258751">
                <a:tc>
                  <a:txBody>
                    <a:bodyPr/>
                    <a:lstStyle/>
                    <a:p>
                      <a:pPr>
                        <a:buNone/>
                      </a:pPr>
                      <a:r>
                        <a:rPr lang="ro-RO" sz="1100" dirty="0">
                          <a:solidFill>
                            <a:srgbClr val="000000"/>
                          </a:solidFill>
                          <a:effectLst/>
                          <a:latin typeface="Times New Roman" panose="02020603050405020304" pitchFamily="18" charset="0"/>
                          <a:ea typeface="Times New Roman" panose="02020603050405020304" pitchFamily="18" charset="0"/>
                        </a:rPr>
                        <a:t>Cap. 6</a:t>
                      </a:r>
                      <a:endParaRPr lang="en-GB" sz="12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200" dirty="0" err="1">
                          <a:solidFill>
                            <a:srgbClr val="000000"/>
                          </a:solidFill>
                          <a:effectLst/>
                          <a:latin typeface="Times New Roman" panose="02020603050405020304" pitchFamily="18" charset="0"/>
                          <a:ea typeface="Times New Roman" panose="02020603050405020304" pitchFamily="18" charset="0"/>
                        </a:rPr>
                        <a:t>Agricultură</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și</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dezvoltare</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rurală</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12</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45</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15832200"/>
                  </a:ext>
                </a:extLst>
              </a:tr>
              <a:tr h="258751">
                <a:tc>
                  <a:txBody>
                    <a:bodyPr/>
                    <a:lstStyle/>
                    <a:p>
                      <a:pPr>
                        <a:buNone/>
                      </a:pPr>
                      <a:r>
                        <a:rPr lang="ro-RO" sz="1100" dirty="0">
                          <a:solidFill>
                            <a:srgbClr val="000000"/>
                          </a:solidFill>
                          <a:effectLst/>
                          <a:latin typeface="Times New Roman" panose="02020603050405020304" pitchFamily="18" charset="0"/>
                          <a:ea typeface="Times New Roman" panose="02020603050405020304" pitchFamily="18" charset="0"/>
                        </a:rPr>
                        <a:t>Cap. 7</a:t>
                      </a:r>
                      <a:endParaRPr lang="en-GB" sz="12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200">
                          <a:solidFill>
                            <a:srgbClr val="000000"/>
                          </a:solidFill>
                          <a:effectLst/>
                          <a:latin typeface="Times New Roman" panose="02020603050405020304" pitchFamily="18" charset="0"/>
                          <a:ea typeface="Times New Roman" panose="02020603050405020304" pitchFamily="18" charset="0"/>
                        </a:rPr>
                        <a:t>Sănătate</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8</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18</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27173091"/>
                  </a:ext>
                </a:extLst>
              </a:tr>
              <a:tr h="258751">
                <a:tc>
                  <a:txBody>
                    <a:bodyPr/>
                    <a:lstStyle/>
                    <a:p>
                      <a:pPr>
                        <a:buNone/>
                      </a:pPr>
                      <a:r>
                        <a:rPr lang="ro-RO" sz="1100" dirty="0">
                          <a:solidFill>
                            <a:srgbClr val="000000"/>
                          </a:solidFill>
                          <a:effectLst/>
                          <a:latin typeface="Times New Roman" panose="02020603050405020304" pitchFamily="18" charset="0"/>
                          <a:ea typeface="Times New Roman" panose="02020603050405020304" pitchFamily="18" charset="0"/>
                        </a:rPr>
                        <a:t>Cap. 8</a:t>
                      </a:r>
                      <a:endParaRPr lang="en-GB" sz="12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buNone/>
                      </a:pPr>
                      <a:r>
                        <a:rPr lang="en-GB" sz="1200" dirty="0" err="1">
                          <a:solidFill>
                            <a:srgbClr val="000000"/>
                          </a:solidFill>
                          <a:effectLst/>
                          <a:latin typeface="Times New Roman" panose="02020603050405020304" pitchFamily="18" charset="0"/>
                          <a:ea typeface="Times New Roman" panose="02020603050405020304" pitchFamily="18" charset="0"/>
                        </a:rPr>
                        <a:t>Mediul</a:t>
                      </a:r>
                      <a:r>
                        <a:rPr lang="en-GB" sz="1200" dirty="0">
                          <a:solidFill>
                            <a:srgbClr val="000000"/>
                          </a:solidFill>
                          <a:effectLst/>
                          <a:latin typeface="Times New Roman" panose="02020603050405020304" pitchFamily="18" charset="0"/>
                          <a:ea typeface="Times New Roman" panose="02020603050405020304" pitchFamily="18" charset="0"/>
                        </a:rPr>
                        <a:t>, ape </a:t>
                      </a:r>
                      <a:r>
                        <a:rPr lang="en-GB" sz="1200" dirty="0" err="1">
                          <a:solidFill>
                            <a:srgbClr val="000000"/>
                          </a:solidFill>
                          <a:effectLst/>
                          <a:latin typeface="Times New Roman" panose="02020603050405020304" pitchFamily="18" charset="0"/>
                          <a:ea typeface="Times New Roman" panose="02020603050405020304" pitchFamily="18" charset="0"/>
                        </a:rPr>
                        <a:t>și</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păduri</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buNone/>
                      </a:pPr>
                      <a:r>
                        <a:rPr lang="ro-RO" sz="1200" dirty="0">
                          <a:solidFill>
                            <a:srgbClr val="000000"/>
                          </a:solidFill>
                          <a:effectLst/>
                          <a:latin typeface="Times New Roman" panose="02020603050405020304" pitchFamily="18" charset="0"/>
                          <a:ea typeface="MS Mincho" panose="02020609040205080304" pitchFamily="49" charset="-128"/>
                        </a:rPr>
                        <a:t>4 </a:t>
                      </a:r>
                      <a:r>
                        <a:rPr lang="ro-RO" sz="1000" dirty="0">
                          <a:solidFill>
                            <a:srgbClr val="000000"/>
                          </a:solidFill>
                          <a:effectLst/>
                          <a:latin typeface="Times New Roman" panose="02020603050405020304" pitchFamily="18" charset="0"/>
                          <a:ea typeface="MS Mincho" panose="02020609040205080304" pitchFamily="49" charset="-128"/>
                        </a:rPr>
                        <a:t>(+3 obiective, transmise de Direcția Silvică Botoșani)</a:t>
                      </a:r>
                      <a:endParaRPr lang="en-GB" sz="1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buNone/>
                      </a:pPr>
                      <a:r>
                        <a:rPr lang="ro-RO" sz="1200" dirty="0">
                          <a:solidFill>
                            <a:srgbClr val="000000"/>
                          </a:solidFill>
                          <a:effectLst/>
                          <a:latin typeface="Times New Roman" panose="02020603050405020304" pitchFamily="18" charset="0"/>
                          <a:ea typeface="MS Mincho" panose="02020609040205080304" pitchFamily="49" charset="-128"/>
                        </a:rPr>
                        <a:t>26</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98675246"/>
                  </a:ext>
                </a:extLst>
              </a:tr>
              <a:tr h="258751">
                <a:tc>
                  <a:txBody>
                    <a:bodyPr/>
                    <a:lstStyle/>
                    <a:p>
                      <a:pPr>
                        <a:buNone/>
                      </a:pPr>
                      <a:r>
                        <a:rPr lang="ro-RO" sz="1100">
                          <a:solidFill>
                            <a:srgbClr val="000000"/>
                          </a:solidFill>
                          <a:effectLst/>
                          <a:latin typeface="Times New Roman" panose="02020603050405020304" pitchFamily="18" charset="0"/>
                          <a:ea typeface="Times New Roman" panose="02020603050405020304" pitchFamily="18" charset="0"/>
                        </a:rPr>
                        <a:t>Cap. 9</a:t>
                      </a:r>
                      <a:endParaRPr lang="en-GB" sz="12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200" dirty="0" err="1">
                          <a:solidFill>
                            <a:srgbClr val="000000"/>
                          </a:solidFill>
                          <a:effectLst/>
                          <a:latin typeface="Times New Roman" panose="02020603050405020304" pitchFamily="18" charset="0"/>
                          <a:ea typeface="Times New Roman" panose="02020603050405020304" pitchFamily="18" charset="0"/>
                        </a:rPr>
                        <a:t>Educație</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și</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cercetare</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6</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23</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97982442"/>
                  </a:ext>
                </a:extLst>
              </a:tr>
              <a:tr h="258751">
                <a:tc>
                  <a:txBody>
                    <a:bodyPr/>
                    <a:lstStyle/>
                    <a:p>
                      <a:pPr>
                        <a:buNone/>
                      </a:pPr>
                      <a:r>
                        <a:rPr lang="ro-RO" sz="1100">
                          <a:solidFill>
                            <a:srgbClr val="000000"/>
                          </a:solidFill>
                          <a:effectLst/>
                          <a:latin typeface="Times New Roman" panose="02020603050405020304" pitchFamily="18" charset="0"/>
                          <a:ea typeface="Times New Roman" panose="02020603050405020304" pitchFamily="18" charset="0"/>
                        </a:rPr>
                        <a:t>Cap. 10</a:t>
                      </a:r>
                      <a:endParaRPr lang="en-GB" sz="12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200" dirty="0" err="1">
                          <a:solidFill>
                            <a:srgbClr val="000000"/>
                          </a:solidFill>
                          <a:effectLst/>
                          <a:latin typeface="Times New Roman" panose="02020603050405020304" pitchFamily="18" charset="0"/>
                          <a:ea typeface="Times New Roman" panose="02020603050405020304" pitchFamily="18" charset="0"/>
                        </a:rPr>
                        <a:t>Muncă</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familie</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tineret</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și</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solidaritate</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socială</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10</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48</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71941688"/>
                  </a:ext>
                </a:extLst>
              </a:tr>
              <a:tr h="258751">
                <a:tc>
                  <a:txBody>
                    <a:bodyPr/>
                    <a:lstStyle/>
                    <a:p>
                      <a:pPr>
                        <a:buNone/>
                      </a:pPr>
                      <a:r>
                        <a:rPr lang="ro-RO" sz="1100">
                          <a:solidFill>
                            <a:srgbClr val="000000"/>
                          </a:solidFill>
                          <a:effectLst/>
                          <a:latin typeface="Times New Roman" panose="02020603050405020304" pitchFamily="18" charset="0"/>
                          <a:ea typeface="Times New Roman" panose="02020603050405020304" pitchFamily="18" charset="0"/>
                        </a:rPr>
                        <a:t>Cap. 11</a:t>
                      </a:r>
                      <a:endParaRPr lang="en-GB" sz="12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200" dirty="0" err="1">
                          <a:solidFill>
                            <a:srgbClr val="000000"/>
                          </a:solidFill>
                          <a:effectLst/>
                          <a:latin typeface="Times New Roman" panose="02020603050405020304" pitchFamily="18" charset="0"/>
                          <a:ea typeface="Times New Roman" panose="02020603050405020304" pitchFamily="18" charset="0"/>
                        </a:rPr>
                        <a:t>Cultură</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2</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200" dirty="0">
                          <a:solidFill>
                            <a:srgbClr val="000000"/>
                          </a:solidFill>
                          <a:effectLst/>
                          <a:latin typeface="Times New Roman" panose="02020603050405020304" pitchFamily="18" charset="0"/>
                          <a:ea typeface="MS Mincho" panose="02020609040205080304" pitchFamily="49" charset="-128"/>
                        </a:rPr>
                        <a:t>18</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47372614"/>
                  </a:ext>
                </a:extLst>
              </a:tr>
              <a:tr h="258751">
                <a:tc>
                  <a:txBody>
                    <a:bodyPr/>
                    <a:lstStyle/>
                    <a:p>
                      <a:pPr>
                        <a:buNone/>
                      </a:pPr>
                      <a:r>
                        <a:rPr lang="ro-RO" sz="1100" dirty="0">
                          <a:solidFill>
                            <a:srgbClr val="000000"/>
                          </a:solidFill>
                          <a:effectLst/>
                          <a:latin typeface="Times New Roman" panose="02020603050405020304" pitchFamily="18" charset="0"/>
                          <a:ea typeface="Times New Roman" panose="02020603050405020304" pitchFamily="18" charset="0"/>
                        </a:rPr>
                        <a:t>Cap. 12</a:t>
                      </a:r>
                      <a:endParaRPr lang="en-GB" sz="12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200" dirty="0" err="1">
                          <a:solidFill>
                            <a:srgbClr val="000000"/>
                          </a:solidFill>
                          <a:effectLst/>
                          <a:latin typeface="Times New Roman" panose="02020603050405020304" pitchFamily="18" charset="0"/>
                          <a:ea typeface="Times New Roman" panose="02020603050405020304" pitchFamily="18" charset="0"/>
                        </a:rPr>
                        <a:t>Afaceri</a:t>
                      </a:r>
                      <a:r>
                        <a:rPr lang="en-GB" sz="1200" dirty="0">
                          <a:solidFill>
                            <a:srgbClr val="000000"/>
                          </a:solidFill>
                          <a:effectLst/>
                          <a:latin typeface="Times New Roman" panose="02020603050405020304" pitchFamily="18" charset="0"/>
                          <a:ea typeface="Times New Roman" panose="02020603050405020304" pitchFamily="18" charset="0"/>
                        </a:rPr>
                        <a:t> interne</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4</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31</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7684737"/>
                  </a:ext>
                </a:extLst>
              </a:tr>
              <a:tr h="258751">
                <a:tc>
                  <a:txBody>
                    <a:bodyPr/>
                    <a:lstStyle/>
                    <a:p>
                      <a:pPr>
                        <a:buNone/>
                      </a:pPr>
                      <a:r>
                        <a:rPr lang="ro-RO" sz="1100" dirty="0">
                          <a:solidFill>
                            <a:srgbClr val="000000"/>
                          </a:solidFill>
                          <a:effectLst/>
                          <a:latin typeface="Times New Roman" panose="02020603050405020304" pitchFamily="18" charset="0"/>
                          <a:ea typeface="Times New Roman" panose="02020603050405020304" pitchFamily="18" charset="0"/>
                        </a:rPr>
                        <a:t>Cap. 13</a:t>
                      </a:r>
                      <a:endParaRPr lang="en-GB" sz="12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200" dirty="0">
                          <a:solidFill>
                            <a:srgbClr val="000000"/>
                          </a:solidFill>
                          <a:effectLst/>
                          <a:latin typeface="Times New Roman" panose="02020603050405020304" pitchFamily="18" charset="0"/>
                          <a:ea typeface="Times New Roman" panose="02020603050405020304" pitchFamily="18" charset="0"/>
                        </a:rPr>
                        <a:t>Sport</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buNone/>
                      </a:pPr>
                      <a:r>
                        <a:rPr lang="ro-RO" sz="1200">
                          <a:solidFill>
                            <a:srgbClr val="000000"/>
                          </a:solidFill>
                          <a:effectLst/>
                          <a:latin typeface="Times New Roman" panose="02020603050405020304" pitchFamily="18" charset="0"/>
                          <a:ea typeface="MS Mincho" panose="02020609040205080304" pitchFamily="49" charset="-128"/>
                        </a:rPr>
                        <a:t>3</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200" dirty="0">
                          <a:solidFill>
                            <a:srgbClr val="000000"/>
                          </a:solidFill>
                          <a:effectLst/>
                          <a:latin typeface="Times New Roman" panose="02020603050405020304" pitchFamily="18" charset="0"/>
                          <a:ea typeface="MS Mincho" panose="02020609040205080304" pitchFamily="49" charset="-128"/>
                        </a:rPr>
                        <a:t>9</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2661970"/>
                  </a:ext>
                </a:extLst>
              </a:tr>
              <a:tr h="258751">
                <a:tc>
                  <a:txBody>
                    <a:bodyPr/>
                    <a:lstStyle/>
                    <a:p>
                      <a:pPr>
                        <a:buNone/>
                      </a:pPr>
                      <a:r>
                        <a:rPr lang="ro-RO" sz="1100" dirty="0">
                          <a:solidFill>
                            <a:srgbClr val="000000"/>
                          </a:solidFill>
                          <a:effectLst/>
                          <a:latin typeface="Times New Roman" panose="02020603050405020304" pitchFamily="18" charset="0"/>
                          <a:ea typeface="Times New Roman" panose="02020603050405020304" pitchFamily="18" charset="0"/>
                        </a:rPr>
                        <a:t>Cap. 14</a:t>
                      </a:r>
                      <a:endParaRPr lang="en-GB" sz="12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200" dirty="0" err="1">
                          <a:solidFill>
                            <a:srgbClr val="000000"/>
                          </a:solidFill>
                          <a:effectLst/>
                          <a:latin typeface="Times New Roman" panose="02020603050405020304" pitchFamily="18" charset="0"/>
                          <a:ea typeface="Times New Roman" panose="02020603050405020304" pitchFamily="18" charset="0"/>
                        </a:rPr>
                        <a:t>Minorități</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naționale</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culte</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românii</a:t>
                      </a:r>
                      <a:r>
                        <a:rPr lang="en-GB" sz="1200" dirty="0">
                          <a:solidFill>
                            <a:srgbClr val="000000"/>
                          </a:solidFill>
                          <a:effectLst/>
                          <a:latin typeface="Times New Roman" panose="02020603050405020304" pitchFamily="18" charset="0"/>
                          <a:ea typeface="Times New Roman" panose="02020603050405020304" pitchFamily="18" charset="0"/>
                        </a:rPr>
                        <a:t> de </a:t>
                      </a:r>
                      <a:r>
                        <a:rPr lang="en-GB" sz="1200" dirty="0" err="1">
                          <a:solidFill>
                            <a:srgbClr val="000000"/>
                          </a:solidFill>
                          <a:effectLst/>
                          <a:latin typeface="Times New Roman" panose="02020603050405020304" pitchFamily="18" charset="0"/>
                          <a:ea typeface="Times New Roman" panose="02020603050405020304" pitchFamily="18" charset="0"/>
                        </a:rPr>
                        <a:t>pretutindeni</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buNone/>
                      </a:pPr>
                      <a:r>
                        <a:rPr lang="ro-RO" sz="1200" dirty="0">
                          <a:solidFill>
                            <a:srgbClr val="000000"/>
                          </a:solidFill>
                          <a:effectLst/>
                          <a:latin typeface="Times New Roman" panose="02020603050405020304" pitchFamily="18" charset="0"/>
                          <a:ea typeface="MS Mincho" panose="02020609040205080304" pitchFamily="49" charset="-128"/>
                        </a:rPr>
                        <a:t>1</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ro-RO" sz="1200" dirty="0">
                          <a:solidFill>
                            <a:srgbClr val="000000"/>
                          </a:solidFill>
                          <a:effectLst/>
                          <a:latin typeface="Times New Roman" panose="02020603050405020304" pitchFamily="18" charset="0"/>
                          <a:ea typeface="MS Mincho" panose="02020609040205080304" pitchFamily="49" charset="-128"/>
                        </a:rPr>
                        <a:t>3</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1168050"/>
                  </a:ext>
                </a:extLst>
              </a:tr>
              <a:tr h="258751">
                <a:tc>
                  <a:txBody>
                    <a:bodyPr/>
                    <a:lstStyle/>
                    <a:p>
                      <a:pPr>
                        <a:buNone/>
                      </a:pPr>
                      <a:r>
                        <a:rPr lang="ro-RO" sz="1100" b="1">
                          <a:solidFill>
                            <a:srgbClr val="000000"/>
                          </a:solidFill>
                          <a:effectLst/>
                          <a:latin typeface="Times New Roman" panose="02020603050405020304" pitchFamily="18" charset="0"/>
                          <a:ea typeface="MS Mincho" panose="02020609040205080304" pitchFamily="49" charset="-128"/>
                        </a:rPr>
                        <a:t> </a:t>
                      </a:r>
                      <a:endParaRPr lang="en-GB" sz="12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buNone/>
                      </a:pPr>
                      <a:r>
                        <a:rPr lang="ro-RO" sz="1100" b="1">
                          <a:solidFill>
                            <a:srgbClr val="000000"/>
                          </a:solidFill>
                          <a:effectLst/>
                          <a:latin typeface="Times New Roman" panose="02020603050405020304" pitchFamily="18" charset="0"/>
                          <a:ea typeface="MS Mincho" panose="02020609040205080304" pitchFamily="49" charset="-128"/>
                        </a:rPr>
                        <a:t> </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buNone/>
                      </a:pPr>
                      <a:r>
                        <a:rPr lang="ro-RO" sz="1100" b="1">
                          <a:solidFill>
                            <a:srgbClr val="000000"/>
                          </a:solidFill>
                          <a:effectLst/>
                          <a:latin typeface="Times New Roman" panose="02020603050405020304" pitchFamily="18" charset="0"/>
                          <a:ea typeface="MS Mincho" panose="02020609040205080304" pitchFamily="49" charset="-128"/>
                        </a:rPr>
                        <a:t> </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buNone/>
                      </a:pPr>
                      <a:r>
                        <a:rPr lang="ro-RO" sz="1100" b="1">
                          <a:solidFill>
                            <a:srgbClr val="000000"/>
                          </a:solidFill>
                          <a:effectLst/>
                          <a:latin typeface="Times New Roman" panose="02020603050405020304" pitchFamily="18" charset="0"/>
                          <a:ea typeface="MS Mincho" panose="02020609040205080304" pitchFamily="49" charset="-128"/>
                        </a:rPr>
                        <a:t> </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3545172496"/>
                  </a:ext>
                </a:extLst>
              </a:tr>
              <a:tr h="517500">
                <a:tc>
                  <a:txBody>
                    <a:bodyPr/>
                    <a:lstStyle/>
                    <a:p>
                      <a:pPr>
                        <a:buNone/>
                      </a:pPr>
                      <a:r>
                        <a:rPr lang="ro-RO" sz="1100">
                          <a:solidFill>
                            <a:srgbClr val="000000"/>
                          </a:solidFill>
                          <a:effectLst/>
                          <a:latin typeface="Times New Roman" panose="02020603050405020304" pitchFamily="18" charset="0"/>
                          <a:ea typeface="Times New Roman" panose="02020603050405020304" pitchFamily="18" charset="0"/>
                        </a:rPr>
                        <a:t>A.</a:t>
                      </a:r>
                      <a:endParaRPr lang="en-GB" sz="12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buNone/>
                      </a:pPr>
                      <a:r>
                        <a:rPr lang="ro-RO" sz="1100" dirty="0">
                          <a:solidFill>
                            <a:srgbClr val="000000"/>
                          </a:solidFill>
                          <a:effectLst/>
                          <a:latin typeface="Times New Roman" panose="02020603050405020304" pitchFamily="18" charset="0"/>
                          <a:ea typeface="Times New Roman" panose="02020603050405020304" pitchFamily="18" charset="0"/>
                        </a:rPr>
                        <a:t>Investiții în continuare - </a:t>
                      </a:r>
                      <a:r>
                        <a:rPr lang="ro-RO" sz="1100" dirty="0" err="1">
                          <a:solidFill>
                            <a:srgbClr val="000000"/>
                          </a:solidFill>
                          <a:effectLst/>
                          <a:latin typeface="Times New Roman" panose="02020603050405020304" pitchFamily="18" charset="0"/>
                          <a:ea typeface="Times New Roman" panose="02020603050405020304" pitchFamily="18" charset="0"/>
                        </a:rPr>
                        <a:t>finanţate</a:t>
                      </a:r>
                      <a:r>
                        <a:rPr lang="ro-RO" sz="1100" dirty="0">
                          <a:solidFill>
                            <a:srgbClr val="000000"/>
                          </a:solidFill>
                          <a:effectLst/>
                          <a:latin typeface="Times New Roman" panose="02020603050405020304" pitchFamily="18" charset="0"/>
                          <a:ea typeface="Times New Roman" panose="02020603050405020304" pitchFamily="18" charset="0"/>
                        </a:rPr>
                        <a:t> din fonduri de la bugetul de stat prin programe guvernamentale</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buNone/>
                      </a:pPr>
                      <a:r>
                        <a:rPr lang="ro-RO" sz="1800" b="1" dirty="0">
                          <a:solidFill>
                            <a:srgbClr val="000000"/>
                          </a:solidFill>
                          <a:effectLst/>
                          <a:latin typeface="Times New Roman" panose="02020603050405020304" pitchFamily="18" charset="0"/>
                          <a:ea typeface="MS Mincho" panose="02020609040205080304" pitchFamily="49" charset="-128"/>
                        </a:rPr>
                        <a:t>335 </a:t>
                      </a:r>
                      <a:r>
                        <a:rPr lang="ro-RO" sz="1400" b="1" dirty="0">
                          <a:solidFill>
                            <a:srgbClr val="000000"/>
                          </a:solidFill>
                          <a:effectLst/>
                          <a:latin typeface="Times New Roman" panose="02020603050405020304" pitchFamily="18" charset="0"/>
                          <a:ea typeface="MS Mincho" panose="02020609040205080304" pitchFamily="49" charset="-128"/>
                        </a:rPr>
                        <a:t>(la care se vor aduna proiectele noi)</a:t>
                      </a:r>
                    </a:p>
                    <a:p>
                      <a:pPr>
                        <a:buNone/>
                      </a:pPr>
                      <a:r>
                        <a:rPr lang="ro-RO" sz="1800" b="1" dirty="0">
                          <a:solidFill>
                            <a:srgbClr val="000000"/>
                          </a:solidFill>
                          <a:effectLst/>
                          <a:latin typeface="Times New Roman" panose="02020603050405020304" pitchFamily="18" charset="0"/>
                          <a:ea typeface="MS Mincho" panose="02020609040205080304" pitchFamily="49" charset="-128"/>
                        </a:rPr>
                        <a:t> </a:t>
                      </a:r>
                      <a:endParaRPr lang="en-GB" sz="1800" dirty="0">
                        <a:effectLst/>
                        <a:latin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dirty="0"/>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89872718"/>
                  </a:ext>
                </a:extLst>
              </a:tr>
              <a:tr h="503147">
                <a:tc>
                  <a:txBody>
                    <a:bodyPr/>
                    <a:lstStyle/>
                    <a:p>
                      <a:pPr>
                        <a:buNone/>
                      </a:pPr>
                      <a:r>
                        <a:rPr lang="ro-RO" sz="1100">
                          <a:solidFill>
                            <a:srgbClr val="000000"/>
                          </a:solidFill>
                          <a:effectLst/>
                          <a:latin typeface="Times New Roman" panose="02020603050405020304" pitchFamily="18" charset="0"/>
                          <a:ea typeface="Times New Roman" panose="02020603050405020304" pitchFamily="18" charset="0"/>
                        </a:rPr>
                        <a:t>B.</a:t>
                      </a:r>
                      <a:endParaRPr lang="en-GB" sz="12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BD4B4"/>
                    </a:solidFill>
                  </a:tcPr>
                </a:tc>
                <a:tc>
                  <a:txBody>
                    <a:bodyPr/>
                    <a:lstStyle/>
                    <a:p>
                      <a:pPr>
                        <a:buNone/>
                      </a:pPr>
                      <a:r>
                        <a:rPr lang="ro-RO" sz="1100" dirty="0">
                          <a:solidFill>
                            <a:srgbClr val="000000"/>
                          </a:solidFill>
                          <a:effectLst/>
                          <a:latin typeface="Times New Roman" panose="02020603050405020304" pitchFamily="18" charset="0"/>
                          <a:ea typeface="Times New Roman" panose="02020603050405020304" pitchFamily="18" charset="0"/>
                        </a:rPr>
                        <a:t>Proiecte și investiții în continuare - </a:t>
                      </a:r>
                      <a:r>
                        <a:rPr lang="ro-RO" sz="1100" dirty="0" err="1">
                          <a:solidFill>
                            <a:srgbClr val="000000"/>
                          </a:solidFill>
                          <a:effectLst/>
                          <a:latin typeface="Times New Roman" panose="02020603050405020304" pitchFamily="18" charset="0"/>
                          <a:ea typeface="Times New Roman" panose="02020603050405020304" pitchFamily="18" charset="0"/>
                        </a:rPr>
                        <a:t>finanţate</a:t>
                      </a:r>
                      <a:r>
                        <a:rPr lang="ro-RO" sz="1100" dirty="0">
                          <a:solidFill>
                            <a:srgbClr val="000000"/>
                          </a:solidFill>
                          <a:effectLst/>
                          <a:latin typeface="Times New Roman" panose="02020603050405020304" pitchFamily="18" charset="0"/>
                          <a:ea typeface="Times New Roman" panose="02020603050405020304" pitchFamily="18" charset="0"/>
                        </a:rPr>
                        <a:t> din fonduri europene</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gridSpan="2">
                  <a:txBody>
                    <a:bodyPr/>
                    <a:lstStyle/>
                    <a:p>
                      <a:pPr>
                        <a:buNone/>
                      </a:pPr>
                      <a:r>
                        <a:rPr lang="ro-RO" sz="1800" b="1" dirty="0">
                          <a:solidFill>
                            <a:srgbClr val="000000"/>
                          </a:solidFill>
                          <a:effectLst/>
                          <a:latin typeface="Times New Roman" panose="02020603050405020304" pitchFamily="18" charset="0"/>
                          <a:ea typeface="MS Mincho" panose="02020609040205080304" pitchFamily="49" charset="-128"/>
                        </a:rPr>
                        <a:t>358 </a:t>
                      </a:r>
                      <a:r>
                        <a:rPr lang="it-IT" sz="1400" b="1" dirty="0">
                          <a:solidFill>
                            <a:srgbClr val="000000"/>
                          </a:solidFill>
                          <a:effectLst/>
                          <a:latin typeface="Times New Roman" panose="02020603050405020304" pitchFamily="18" charset="0"/>
                          <a:ea typeface="MS Mincho" panose="02020609040205080304" pitchFamily="49" charset="-128"/>
                        </a:rPr>
                        <a:t>(la care se vor aduna proiectele noi)</a:t>
                      </a:r>
                    </a:p>
                    <a:p>
                      <a:pPr>
                        <a:buNone/>
                      </a:pPr>
                      <a:r>
                        <a:rPr lang="ro-RO" sz="1100" b="1" dirty="0">
                          <a:solidFill>
                            <a:srgbClr val="000000"/>
                          </a:solidFill>
                          <a:effectLst/>
                          <a:latin typeface="Times New Roman" panose="02020603050405020304" pitchFamily="18" charset="0"/>
                          <a:ea typeface="MS Mincho" panose="02020609040205080304" pitchFamily="49" charset="-128"/>
                        </a:rPr>
                        <a:t> </a:t>
                      </a:r>
                      <a:endParaRPr lang="en-GB" sz="1200" dirty="0">
                        <a:effectLst/>
                        <a:latin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hMerge="1">
                  <a:txBody>
                    <a:bodyPr/>
                    <a:lstStyle/>
                    <a:p>
                      <a:endParaRPr dirty="0"/>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98361132"/>
                  </a:ext>
                </a:extLst>
              </a:tr>
            </a:tbl>
          </a:graphicData>
        </a:graphic>
      </p:graphicFrame>
      <p:sp>
        <p:nvSpPr>
          <p:cNvPr id="4" name="Slide Number Placeholder 3"/>
          <p:cNvSpPr>
            <a:spLocks noGrp="1"/>
          </p:cNvSpPr>
          <p:nvPr>
            <p:ph type="sldNum" sz="quarter" idx="12"/>
          </p:nvPr>
        </p:nvSpPr>
        <p:spPr/>
        <p:txBody>
          <a:bodyPr/>
          <a:lstStyle/>
          <a:p>
            <a:pPr fontAlgn="base">
              <a:spcBef>
                <a:spcPct val="0"/>
              </a:spcBef>
              <a:spcAft>
                <a:spcPct val="0"/>
              </a:spcAft>
              <a:defRPr/>
            </a:pPr>
            <a:fld id="{7835A769-FE50-4051-BF6F-8A71CAA7088A}" type="slidenum">
              <a:rPr lang="es-ES">
                <a:latin typeface="Arial" charset="0"/>
                <a:cs typeface="Arial" charset="0"/>
              </a:rPr>
              <a:pPr fontAlgn="base">
                <a:spcBef>
                  <a:spcPct val="0"/>
                </a:spcBef>
                <a:spcAft>
                  <a:spcPct val="0"/>
                </a:spcAft>
                <a:defRPr/>
              </a:pPr>
              <a:t>6</a:t>
            </a:fld>
            <a:endParaRPr lang="es-ES">
              <a:latin typeface="Arial" charset="0"/>
              <a:cs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67B636-13A9-245A-2C27-BC7896EECAF9}"/>
              </a:ext>
            </a:extLst>
          </p:cNvPr>
          <p:cNvSpPr>
            <a:spLocks noGrp="1"/>
          </p:cNvSpPr>
          <p:nvPr>
            <p:ph idx="1"/>
          </p:nvPr>
        </p:nvSpPr>
        <p:spPr>
          <a:xfrm>
            <a:off x="609600" y="1289958"/>
            <a:ext cx="10972800" cy="5091792"/>
          </a:xfrm>
        </p:spPr>
        <p:txBody>
          <a:bodyPr>
            <a:normAutofit lnSpcReduction="10000"/>
          </a:bodyPr>
          <a:lstStyle/>
          <a:p>
            <a:pPr algn="just">
              <a:spcAft>
                <a:spcPts val="1200"/>
              </a:spcAft>
            </a:pPr>
            <a:r>
              <a:rPr lang="ro-RO" dirty="0">
                <a:latin typeface="Times New Roman" panose="02020603050405020304" pitchFamily="18" charset="0"/>
                <a:ea typeface="Calibri" panose="020F0502020204030204" pitchFamily="34" charset="0"/>
                <a:cs typeface="Times New Roman" panose="02020603050405020304" pitchFamily="18" charset="0"/>
              </a:rPr>
              <a:t>După numărul acțiunilor propus, urmare a consultării, și evidențiat mai sus, î</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n </a:t>
            </a:r>
            <a:r>
              <a:rPr lang="en-GB" sz="3200" dirty="0" err="1">
                <a:effectLst/>
                <a:latin typeface="Times New Roman" panose="02020603050405020304" pitchFamily="18" charset="0"/>
                <a:ea typeface="Calibri" panose="020F0502020204030204" pitchFamily="34" charset="0"/>
                <a:cs typeface="Times New Roman" panose="02020603050405020304" pitchFamily="18" charset="0"/>
              </a:rPr>
              <a:t>centrul</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3200" dirty="0" err="1">
                <a:effectLst/>
                <a:latin typeface="Times New Roman" panose="02020603050405020304" pitchFamily="18" charset="0"/>
                <a:ea typeface="Calibri" panose="020F0502020204030204" pitchFamily="34" charset="0"/>
                <a:cs typeface="Times New Roman" panose="02020603050405020304" pitchFamily="18" charset="0"/>
              </a:rPr>
              <a:t>acțiunilor</a:t>
            </a:r>
            <a:r>
              <a:rPr lang="ro-RO" sz="3200" dirty="0">
                <a:effectLst/>
                <a:latin typeface="Times New Roman" panose="02020603050405020304" pitchFamily="18" charset="0"/>
                <a:ea typeface="Calibri" panose="020F0502020204030204" pitchFamily="34" charset="0"/>
                <a:cs typeface="Times New Roman" panose="02020603050405020304" pitchFamily="18" charset="0"/>
              </a:rPr>
              <a:t> județene, </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se </a:t>
            </a:r>
            <a:r>
              <a:rPr lang="en-GB" sz="3200" dirty="0" err="1">
                <a:effectLst/>
                <a:latin typeface="Times New Roman" panose="02020603050405020304" pitchFamily="18" charset="0"/>
                <a:ea typeface="Calibri" panose="020F0502020204030204" pitchFamily="34" charset="0"/>
                <a:cs typeface="Times New Roman" panose="02020603050405020304" pitchFamily="18" charset="0"/>
              </a:rPr>
              <a:t>situează</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3200" dirty="0" err="1">
                <a:effectLst/>
                <a:latin typeface="Times New Roman" panose="02020603050405020304" pitchFamily="18" charset="0"/>
                <a:ea typeface="Calibri" panose="020F0502020204030204" pitchFamily="34" charset="0"/>
                <a:cs typeface="Times New Roman" panose="02020603050405020304" pitchFamily="18" charset="0"/>
              </a:rPr>
              <a:t>sectoare</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3200" dirty="0" err="1">
                <a:effectLst/>
                <a:latin typeface="Times New Roman" panose="02020603050405020304" pitchFamily="18" charset="0"/>
                <a:ea typeface="Calibri" panose="020F0502020204030204" pitchFamily="34" charset="0"/>
                <a:cs typeface="Times New Roman" panose="02020603050405020304" pitchFamily="18" charset="0"/>
              </a:rPr>
              <a:t>cheie</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 precum</a:t>
            </a:r>
            <a:r>
              <a:rPr lang="ro-RO" dirty="0">
                <a:latin typeface="Times New Roman" panose="02020603050405020304" pitchFamily="18" charset="0"/>
                <a:ea typeface="Calibri" panose="020F0502020204030204" pitchFamily="34" charset="0"/>
                <a:cs typeface="Times New Roman" panose="02020603050405020304" pitchFamily="18" charset="0"/>
              </a:rPr>
              <a:t>: </a:t>
            </a:r>
          </a:p>
          <a:p>
            <a:pPr marL="216000" algn="just">
              <a:lnSpc>
                <a:spcPct val="150000"/>
              </a:lnSpc>
              <a:spcAft>
                <a:spcPts val="1200"/>
              </a:spcAft>
              <a:buSzPct val="96000"/>
            </a:pPr>
            <a:r>
              <a:rPr lang="ro-RO" sz="24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Agricultură și dezvoltare rurală;</a:t>
            </a:r>
          </a:p>
          <a:p>
            <a:pPr marL="216000" algn="just">
              <a:lnSpc>
                <a:spcPct val="150000"/>
              </a:lnSpc>
              <a:spcAft>
                <a:spcPts val="1200"/>
              </a:spcAft>
              <a:buSzPct val="96000"/>
            </a:pPr>
            <a:r>
              <a:rPr lang="ro-RO" sz="24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Mediul, apă și păduri; </a:t>
            </a:r>
          </a:p>
          <a:p>
            <a:pPr marL="216000" algn="just">
              <a:spcAft>
                <a:spcPts val="1200"/>
              </a:spcAft>
              <a:buSzPct val="96000"/>
            </a:pPr>
            <a:r>
              <a:rPr lang="ro-RO" sz="24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Muncă și solidaritate socială; </a:t>
            </a:r>
          </a:p>
          <a:p>
            <a:pPr marL="216000" algn="just">
              <a:spcAft>
                <a:spcPts val="1200"/>
              </a:spcAft>
              <a:buSzPct val="96000"/>
            </a:pPr>
            <a:r>
              <a:rPr lang="ro-RO" sz="24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E</a:t>
            </a:r>
            <a:r>
              <a:rPr lang="en-GB" sz="2400"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ducația</a:t>
            </a:r>
            <a:r>
              <a:rPr lang="ro-RO" sz="24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și cercetare;</a:t>
            </a:r>
            <a:r>
              <a:rPr lang="en-GB" sz="24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endParaRPr lang="ro-RO" sz="24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marL="216000" algn="just">
              <a:spcAft>
                <a:spcPts val="1200"/>
              </a:spcAft>
              <a:buSzPct val="96000"/>
            </a:pPr>
            <a:r>
              <a:rPr lang="ro-RO" sz="24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Afacerile interne (respectiv ordinea publică și siguranța cetățenilor</a:t>
            </a:r>
            <a:r>
              <a:rPr lang="ro-RO"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r>
              <a:rPr lang="en-GB" sz="2400" dirty="0">
                <a:effectLst/>
                <a:latin typeface="Calibri" panose="020F0502020204030204" pitchFamily="34" charset="0"/>
                <a:ea typeface="Calibri" panose="020F0502020204030204" pitchFamily="34" charset="0"/>
              </a:rPr>
              <a:t>. </a:t>
            </a:r>
            <a:endParaRPr lang="ro-RO" sz="2400" dirty="0">
              <a:effectLst/>
              <a:latin typeface="Calibri" panose="020F0502020204030204" pitchFamily="34" charset="0"/>
              <a:ea typeface="Calibri" panose="020F0502020204030204" pitchFamily="34" charset="0"/>
            </a:endParaRPr>
          </a:p>
          <a:p>
            <a:endParaRPr lang="en-GB" dirty="0"/>
          </a:p>
        </p:txBody>
      </p:sp>
      <p:sp>
        <p:nvSpPr>
          <p:cNvPr id="4" name="Slide Number Placeholder 3">
            <a:extLst>
              <a:ext uri="{FF2B5EF4-FFF2-40B4-BE49-F238E27FC236}">
                <a16:creationId xmlns:a16="http://schemas.microsoft.com/office/drawing/2014/main" id="{7462C82B-1EA9-23C6-D53F-C2EF3CA7C673}"/>
              </a:ext>
            </a:extLst>
          </p:cNvPr>
          <p:cNvSpPr>
            <a:spLocks noGrp="1"/>
          </p:cNvSpPr>
          <p:nvPr>
            <p:ph type="sldNum" sz="quarter" idx="12"/>
          </p:nvPr>
        </p:nvSpPr>
        <p:spPr/>
        <p:txBody>
          <a:bodyPr/>
          <a:lstStyle/>
          <a:p>
            <a:pPr>
              <a:defRPr/>
            </a:pPr>
            <a:fld id="{7835A769-FE50-4051-BF6F-8A71CAA7088A}" type="slidenum">
              <a:rPr lang="es-ES" smtClean="0"/>
              <a:pPr>
                <a:defRPr/>
              </a:pPr>
              <a:t>7</a:t>
            </a:fld>
            <a:endParaRPr lang="es-ES"/>
          </a:p>
        </p:txBody>
      </p:sp>
    </p:spTree>
    <p:extLst>
      <p:ext uri="{BB962C8B-B14F-4D97-AF65-F5344CB8AC3E}">
        <p14:creationId xmlns:p14="http://schemas.microsoft.com/office/powerpoint/2010/main" val="838926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b="-5000"/>
          </a:stretch>
        </a:blipFill>
        <a:effectLst/>
      </p:bgPr>
    </p:bg>
    <p:spTree>
      <p:nvGrpSpPr>
        <p:cNvPr id="1" name=""/>
        <p:cNvGrpSpPr/>
        <p:nvPr/>
      </p:nvGrpSpPr>
      <p:grpSpPr>
        <a:xfrm>
          <a:off x="0" y="0"/>
          <a:ext cx="0" cy="0"/>
          <a:chOff x="0" y="0"/>
          <a:chExt cx="0" cy="0"/>
        </a:xfrm>
      </p:grpSpPr>
      <p:sp>
        <p:nvSpPr>
          <p:cNvPr id="63493" name="Rectangle 13"/>
          <p:cNvSpPr>
            <a:spLocks noChangeArrowheads="1"/>
          </p:cNvSpPr>
          <p:nvPr/>
        </p:nvSpPr>
        <p:spPr bwMode="auto">
          <a:xfrm>
            <a:off x="1524000" y="1"/>
            <a:ext cx="9144000" cy="461963"/>
          </a:xfrm>
          <a:prstGeom prst="rect">
            <a:avLst/>
          </a:prstGeom>
          <a:noFill/>
          <a:ln w="9525">
            <a:noFill/>
            <a:miter lim="800000"/>
            <a:headEnd/>
            <a:tailEnd/>
          </a:ln>
        </p:spPr>
        <p:txBody>
          <a:bodyPr>
            <a:spAutoFit/>
          </a:bodyPr>
          <a:lstStyle/>
          <a:p>
            <a:pPr marL="228600" indent="-228600" algn="ctr" eaLnBrk="0" fontAlgn="base" hangingPunct="0">
              <a:spcBef>
                <a:spcPct val="0"/>
              </a:spcBef>
              <a:spcAft>
                <a:spcPct val="0"/>
              </a:spcAft>
            </a:pPr>
            <a:r>
              <a:rPr lang="ro-RO" sz="2400" b="1">
                <a:solidFill>
                  <a:srgbClr val="FFFFFF"/>
                </a:solidFill>
                <a:latin typeface="Arial" charset="0"/>
                <a:cs typeface="Arial" charset="0"/>
              </a:rPr>
              <a:t>ÎNCHEIERE</a:t>
            </a:r>
          </a:p>
        </p:txBody>
      </p:sp>
      <p:sp>
        <p:nvSpPr>
          <p:cNvPr id="10" name="Rectangle 5"/>
          <p:cNvSpPr>
            <a:spLocks noChangeArrowheads="1"/>
          </p:cNvSpPr>
          <p:nvPr/>
        </p:nvSpPr>
        <p:spPr bwMode="auto">
          <a:xfrm>
            <a:off x="1881188" y="714375"/>
            <a:ext cx="1428750" cy="338138"/>
          </a:xfrm>
          <a:prstGeom prst="rect">
            <a:avLst/>
          </a:prstGeom>
          <a:noFill/>
          <a:ln w="9525">
            <a:noFill/>
            <a:miter lim="800000"/>
            <a:headEnd/>
            <a:tailEnd/>
          </a:ln>
          <a:effectLst/>
        </p:spPr>
        <p:txBody>
          <a:bodyPr anchor="ctr">
            <a:spAutoFit/>
          </a:bodyPr>
          <a:lstStyle/>
          <a:p>
            <a:pPr marL="228600" indent="-228600" algn="ctr" eaLnBrk="0" fontAlgn="base" hangingPunct="0">
              <a:spcBef>
                <a:spcPct val="0"/>
              </a:spcBef>
              <a:spcAft>
                <a:spcPct val="0"/>
              </a:spcAft>
              <a:defRPr/>
            </a:pPr>
            <a:r>
              <a:rPr lang="ro-RO" sz="1600" b="1" dirty="0">
                <a:solidFill>
                  <a:srgbClr val="FFFFFF"/>
                </a:solidFill>
                <a:latin typeface="Arial"/>
                <a:cs typeface="Arial" charset="0"/>
              </a:rPr>
              <a:t> </a:t>
            </a:r>
            <a:endParaRPr lang="ro-RO" sz="1600" b="1" dirty="0">
              <a:solidFill>
                <a:srgbClr val="FFFFFF"/>
              </a:solidFill>
              <a:latin typeface="Arial"/>
              <a:cs typeface="Arial" pitchFamily="34" charset="0"/>
            </a:endParaRPr>
          </a:p>
        </p:txBody>
      </p:sp>
      <p:sp>
        <p:nvSpPr>
          <p:cNvPr id="63495" name="Slide Number Placeholder 8"/>
          <p:cNvSpPr>
            <a:spLocks noGrp="1"/>
          </p:cNvSpPr>
          <p:nvPr>
            <p:ph type="sldNum" sz="quarter" idx="12"/>
          </p:nvPr>
        </p:nvSpPr>
        <p:spPr>
          <a:noFill/>
        </p:spPr>
        <p:txBody>
          <a:bodyPr/>
          <a:lstStyle/>
          <a:p>
            <a:pPr fontAlgn="base">
              <a:spcBef>
                <a:spcPct val="0"/>
              </a:spcBef>
              <a:spcAft>
                <a:spcPct val="0"/>
              </a:spcAft>
            </a:pPr>
            <a:fld id="{FECD37BF-4CF0-42E2-B23A-92A5C0DBEA55}" type="slidenum">
              <a:rPr lang="es-ES">
                <a:latin typeface="Arial" charset="0"/>
                <a:cs typeface="Arial" charset="0"/>
              </a:rPr>
              <a:pPr fontAlgn="base">
                <a:spcBef>
                  <a:spcPct val="0"/>
                </a:spcBef>
                <a:spcAft>
                  <a:spcPct val="0"/>
                </a:spcAft>
              </a:pPr>
              <a:t>8</a:t>
            </a:fld>
            <a:endParaRPr lang="es-ES">
              <a:latin typeface="Arial" charset="0"/>
              <a:cs typeface="Arial" charset="0"/>
            </a:endParaRPr>
          </a:p>
        </p:txBody>
      </p:sp>
      <p:sp>
        <p:nvSpPr>
          <p:cNvPr id="63496" name="Rectangle 9"/>
          <p:cNvSpPr>
            <a:spLocks noChangeArrowheads="1"/>
          </p:cNvSpPr>
          <p:nvPr/>
        </p:nvSpPr>
        <p:spPr bwMode="auto">
          <a:xfrm>
            <a:off x="914400" y="913139"/>
            <a:ext cx="10086975" cy="5324535"/>
          </a:xfrm>
          <a:prstGeom prst="rect">
            <a:avLst/>
          </a:prstGeom>
          <a:noFill/>
          <a:ln w="9525">
            <a:noFill/>
            <a:miter lim="800000"/>
            <a:headEnd/>
            <a:tailEnd/>
          </a:ln>
        </p:spPr>
        <p:txBody>
          <a:bodyPr wrap="square" anchor="ctr">
            <a:spAutoFit/>
          </a:bodyPr>
          <a:lstStyle/>
          <a:p>
            <a:pPr fontAlgn="base">
              <a:spcBef>
                <a:spcPct val="0"/>
              </a:spcBef>
              <a:spcAft>
                <a:spcPct val="0"/>
              </a:spcAft>
            </a:pPr>
            <a:r>
              <a:rPr lang="ro-RO" sz="1600" dirty="0">
                <a:solidFill>
                  <a:srgbClr val="000000"/>
                </a:solidFill>
                <a:latin typeface="Arial" charset="0"/>
                <a:cs typeface="Arial" charset="0"/>
              </a:rPr>
              <a:t> </a:t>
            </a:r>
            <a:endParaRPr lang="en-US" sz="1600" dirty="0">
              <a:solidFill>
                <a:srgbClr val="000000"/>
              </a:solidFill>
              <a:latin typeface="Arial" charset="0"/>
              <a:cs typeface="Arial" charset="0"/>
            </a:endParaRPr>
          </a:p>
          <a:p>
            <a:pPr fontAlgn="base">
              <a:spcBef>
                <a:spcPct val="0"/>
              </a:spcBef>
              <a:spcAft>
                <a:spcPct val="0"/>
              </a:spcAft>
            </a:pPr>
            <a:r>
              <a:rPr lang="ro-RO" sz="1600" dirty="0">
                <a:solidFill>
                  <a:srgbClr val="000000"/>
                </a:solidFill>
                <a:latin typeface="Arial" charset="0"/>
                <a:cs typeface="Arial" charset="0"/>
              </a:rPr>
              <a:t>         </a:t>
            </a:r>
            <a:endParaRPr lang="en-US" sz="1600" dirty="0">
              <a:solidFill>
                <a:srgbClr val="000000"/>
              </a:solidFill>
              <a:latin typeface="Arial" charset="0"/>
              <a:cs typeface="Arial" charset="0"/>
            </a:endParaRPr>
          </a:p>
          <a:p>
            <a:pPr algn="just" fontAlgn="base">
              <a:spcBef>
                <a:spcPct val="0"/>
              </a:spcBef>
              <a:spcAft>
                <a:spcPct val="0"/>
              </a:spcAft>
            </a:pPr>
            <a:r>
              <a:rPr lang="ro-RO" sz="1600" dirty="0">
                <a:solidFill>
                  <a:srgbClr val="000000"/>
                </a:solidFill>
                <a:latin typeface="Arial" charset="0"/>
                <a:cs typeface="Arial" charset="0"/>
              </a:rPr>
              <a:t> 	</a:t>
            </a:r>
            <a:r>
              <a:rPr lang="ro-RO" sz="2800" dirty="0">
                <a:solidFill>
                  <a:srgbClr val="000000"/>
                </a:solidFill>
                <a:latin typeface="Times New Roman" panose="02020603050405020304" pitchFamily="18" charset="0"/>
                <a:cs typeface="Times New Roman" panose="02020603050405020304" pitchFamily="18" charset="0"/>
              </a:rPr>
              <a:t> </a:t>
            </a:r>
            <a:r>
              <a:rPr lang="ro-RO" sz="2800" b="1" dirty="0">
                <a:solidFill>
                  <a:srgbClr val="000000"/>
                </a:solidFill>
                <a:latin typeface="Times New Roman" panose="02020603050405020304" pitchFamily="18" charset="0"/>
                <a:cs typeface="Times New Roman" panose="02020603050405020304" pitchFamily="18" charset="0"/>
              </a:rPr>
              <a:t>Acțiunile</a:t>
            </a:r>
            <a:r>
              <a:rPr lang="ro-RO" sz="2800" dirty="0">
                <a:solidFill>
                  <a:srgbClr val="000000"/>
                </a:solidFill>
                <a:latin typeface="Times New Roman" panose="02020603050405020304" pitchFamily="18" charset="0"/>
                <a:cs typeface="Times New Roman" panose="02020603050405020304" pitchFamily="18" charset="0"/>
              </a:rPr>
              <a:t> stabilite pentru anul 2026 </a:t>
            </a:r>
            <a:r>
              <a:rPr lang="en-GB" sz="2800" dirty="0" err="1">
                <a:solidFill>
                  <a:srgbClr val="000000"/>
                </a:solidFill>
                <a:latin typeface="Times New Roman" panose="02020603050405020304" pitchFamily="18" charset="0"/>
                <a:cs typeface="Times New Roman" panose="02020603050405020304" pitchFamily="18" charset="0"/>
              </a:rPr>
              <a:t>vor</a:t>
            </a:r>
            <a:r>
              <a:rPr lang="en-GB" sz="2800" dirty="0">
                <a:solidFill>
                  <a:srgbClr val="000000"/>
                </a:solidFill>
                <a:latin typeface="Times New Roman" panose="02020603050405020304" pitchFamily="18" charset="0"/>
                <a:cs typeface="Times New Roman" panose="02020603050405020304" pitchFamily="18" charset="0"/>
              </a:rPr>
              <a:t> fi </a:t>
            </a:r>
            <a:r>
              <a:rPr lang="ro-RO" sz="2800" dirty="0">
                <a:solidFill>
                  <a:srgbClr val="000000"/>
                </a:solidFill>
                <a:latin typeface="Times New Roman" panose="02020603050405020304" pitchFamily="18" charset="0"/>
                <a:cs typeface="Times New Roman" panose="02020603050405020304" pitchFamily="18" charset="0"/>
              </a:rPr>
              <a:t>duse la îndeplinire în funcție de </a:t>
            </a:r>
            <a:r>
              <a:rPr lang="ro-RO" sz="2800" b="1" dirty="0" err="1">
                <a:solidFill>
                  <a:srgbClr val="000000"/>
                </a:solidFill>
                <a:latin typeface="Times New Roman" panose="02020603050405020304" pitchFamily="18" charset="0"/>
                <a:cs typeface="Times New Roman" panose="02020603050405020304" pitchFamily="18" charset="0"/>
              </a:rPr>
              <a:t>atribuţiile</a:t>
            </a:r>
            <a:r>
              <a:rPr lang="ro-RO" sz="2800" dirty="0">
                <a:solidFill>
                  <a:srgbClr val="000000"/>
                </a:solidFill>
                <a:latin typeface="Times New Roman" panose="02020603050405020304" pitchFamily="18" charset="0"/>
                <a:cs typeface="Times New Roman" panose="02020603050405020304" pitchFamily="18" charset="0"/>
              </a:rPr>
              <a:t> legale ale fiecărei </a:t>
            </a:r>
            <a:r>
              <a:rPr lang="ro-RO" sz="2800" dirty="0" err="1">
                <a:solidFill>
                  <a:srgbClr val="000000"/>
                </a:solidFill>
                <a:latin typeface="Times New Roman" panose="02020603050405020304" pitchFamily="18" charset="0"/>
                <a:cs typeface="Times New Roman" panose="02020603050405020304" pitchFamily="18" charset="0"/>
              </a:rPr>
              <a:t>instituţii</a:t>
            </a:r>
            <a:r>
              <a:rPr lang="ro-RO" sz="2800" dirty="0">
                <a:solidFill>
                  <a:srgbClr val="000000"/>
                </a:solidFill>
                <a:latin typeface="Times New Roman" panose="02020603050405020304" pitchFamily="18" charset="0"/>
                <a:cs typeface="Times New Roman" panose="02020603050405020304" pitchFamily="18" charset="0"/>
              </a:rPr>
              <a:t> publice, prezentarea pe larg ale acestora fiind evidenția</a:t>
            </a:r>
            <a:r>
              <a:rPr lang="en-GB" sz="2800" dirty="0">
                <a:solidFill>
                  <a:srgbClr val="000000"/>
                </a:solidFill>
                <a:latin typeface="Times New Roman" panose="02020603050405020304" pitchFamily="18" charset="0"/>
                <a:cs typeface="Times New Roman" panose="02020603050405020304" pitchFamily="18" charset="0"/>
              </a:rPr>
              <a:t>t</a:t>
            </a:r>
            <a:r>
              <a:rPr lang="ro-RO" sz="2800" dirty="0">
                <a:solidFill>
                  <a:srgbClr val="000000"/>
                </a:solidFill>
                <a:latin typeface="Times New Roman" panose="02020603050405020304" pitchFamily="18" charset="0"/>
                <a:cs typeface="Times New Roman" panose="02020603050405020304" pitchFamily="18" charset="0"/>
              </a:rPr>
              <a:t>ă în materialul postat pe site-ul instituției noastre la secțiunea </a:t>
            </a:r>
            <a:r>
              <a:rPr lang="ro-RO" sz="2800" i="1" dirty="0">
                <a:solidFill>
                  <a:srgbClr val="000000"/>
                </a:solidFill>
                <a:latin typeface="Times New Roman" panose="02020603050405020304" pitchFamily="18" charset="0"/>
                <a:cs typeface="Times New Roman" panose="02020603050405020304" pitchFamily="18" charset="0"/>
              </a:rPr>
              <a:t>Programe și strategii.</a:t>
            </a:r>
          </a:p>
          <a:p>
            <a:pPr algn="just" fontAlgn="base">
              <a:spcBef>
                <a:spcPct val="0"/>
              </a:spcBef>
              <a:spcAft>
                <a:spcPct val="0"/>
              </a:spcAft>
            </a:pPr>
            <a:r>
              <a:rPr lang="ro-RO" sz="2800" i="1" dirty="0">
                <a:solidFill>
                  <a:srgbClr val="000000"/>
                </a:solidFill>
                <a:latin typeface="Times New Roman" panose="02020603050405020304" pitchFamily="18" charset="0"/>
                <a:cs typeface="Times New Roman" panose="02020603050405020304" pitchFamily="18" charset="0"/>
              </a:rPr>
              <a:t>           </a:t>
            </a:r>
            <a:r>
              <a:rPr lang="en-GB" sz="2800" dirty="0">
                <a:solidFill>
                  <a:srgbClr val="000000"/>
                </a:solidFill>
                <a:latin typeface="Times New Roman" panose="02020603050405020304" pitchFamily="18" charset="0"/>
                <a:cs typeface="Times New Roman" panose="02020603050405020304" pitchFamily="18" charset="0"/>
              </a:rPr>
              <a:t>Cu </a:t>
            </a:r>
            <a:r>
              <a:rPr lang="en-GB" sz="2800" dirty="0" err="1">
                <a:solidFill>
                  <a:srgbClr val="000000"/>
                </a:solidFill>
                <a:latin typeface="Times New Roman" panose="02020603050405020304" pitchFamily="18" charset="0"/>
                <a:cs typeface="Times New Roman" panose="02020603050405020304" pitchFamily="18" charset="0"/>
              </a:rPr>
              <a:t>prilejul</a:t>
            </a:r>
            <a:r>
              <a:rPr lang="ro-RO" sz="2800" dirty="0">
                <a:solidFill>
                  <a:srgbClr val="000000"/>
                </a:solidFill>
                <a:latin typeface="Times New Roman" panose="02020603050405020304" pitchFamily="18" charset="0"/>
                <a:cs typeface="Times New Roman" panose="02020603050405020304" pitchFamily="18" charset="0"/>
              </a:rPr>
              <a:t> raportărilor trimestriale și semestriale</a:t>
            </a:r>
            <a:r>
              <a:rPr lang="en-GB" sz="2800" dirty="0">
                <a:solidFill>
                  <a:srgbClr val="000000"/>
                </a:solidFill>
                <a:latin typeface="Times New Roman" panose="02020603050405020304" pitchFamily="18" charset="0"/>
                <a:cs typeface="Times New Roman" panose="02020603050405020304" pitchFamily="18" charset="0"/>
              </a:rPr>
              <a:t> ale </a:t>
            </a:r>
            <a:r>
              <a:rPr lang="en-GB" sz="2800" dirty="0" err="1">
                <a:solidFill>
                  <a:srgbClr val="000000"/>
                </a:solidFill>
                <a:latin typeface="Times New Roman" panose="02020603050405020304" pitchFamily="18" charset="0"/>
                <a:cs typeface="Times New Roman" panose="02020603050405020304" pitchFamily="18" charset="0"/>
              </a:rPr>
              <a:t>modului</a:t>
            </a:r>
            <a:r>
              <a:rPr lang="en-GB" sz="2800" dirty="0">
                <a:solidFill>
                  <a:srgbClr val="000000"/>
                </a:solidFill>
                <a:latin typeface="Times New Roman" panose="02020603050405020304" pitchFamily="18" charset="0"/>
                <a:cs typeface="Times New Roman" panose="02020603050405020304" pitchFamily="18" charset="0"/>
              </a:rPr>
              <a:t> de </a:t>
            </a:r>
            <a:r>
              <a:rPr lang="en-GB" sz="2800" dirty="0" err="1">
                <a:solidFill>
                  <a:srgbClr val="000000"/>
                </a:solidFill>
                <a:latin typeface="Times New Roman" panose="02020603050405020304" pitchFamily="18" charset="0"/>
                <a:cs typeface="Times New Roman" panose="02020603050405020304" pitchFamily="18" charset="0"/>
              </a:rPr>
              <a:t>realizare</a:t>
            </a:r>
            <a:r>
              <a:rPr lang="en-GB" sz="2800" dirty="0">
                <a:solidFill>
                  <a:srgbClr val="000000"/>
                </a:solidFill>
                <a:latin typeface="Times New Roman" panose="02020603050405020304" pitchFamily="18" charset="0"/>
                <a:cs typeface="Times New Roman" panose="02020603050405020304" pitchFamily="18" charset="0"/>
              </a:rPr>
              <a:t> a </a:t>
            </a:r>
            <a:r>
              <a:rPr lang="en-GB" sz="2800" dirty="0" err="1">
                <a:solidFill>
                  <a:srgbClr val="000000"/>
                </a:solidFill>
                <a:latin typeface="Times New Roman" panose="02020603050405020304" pitchFamily="18" charset="0"/>
                <a:cs typeface="Times New Roman" panose="02020603050405020304" pitchFamily="18" charset="0"/>
              </a:rPr>
              <a:t>măsurilor</a:t>
            </a:r>
            <a:r>
              <a:rPr lang="en-GB" sz="2800" dirty="0">
                <a:solidFill>
                  <a:srgbClr val="000000"/>
                </a:solidFill>
                <a:latin typeface="Times New Roman" panose="02020603050405020304" pitchFamily="18" charset="0"/>
                <a:cs typeface="Times New Roman" panose="02020603050405020304" pitchFamily="18" charset="0"/>
              </a:rPr>
              <a:t> </a:t>
            </a:r>
            <a:r>
              <a:rPr lang="en-GB" sz="2800" dirty="0" err="1">
                <a:solidFill>
                  <a:srgbClr val="000000"/>
                </a:solidFill>
                <a:latin typeface="Times New Roman" panose="02020603050405020304" pitchFamily="18" charset="0"/>
                <a:cs typeface="Times New Roman" panose="02020603050405020304" pitchFamily="18" charset="0"/>
              </a:rPr>
              <a:t>adoptate</a:t>
            </a:r>
            <a:r>
              <a:rPr lang="en-GB" sz="2800" dirty="0">
                <a:solidFill>
                  <a:srgbClr val="000000"/>
                </a:solidFill>
                <a:latin typeface="Times New Roman" panose="02020603050405020304" pitchFamily="18" charset="0"/>
                <a:cs typeface="Times New Roman" panose="02020603050405020304" pitchFamily="18" charset="0"/>
              </a:rPr>
              <a:t>, </a:t>
            </a:r>
            <a:r>
              <a:rPr lang="ro-RO" sz="2800" dirty="0">
                <a:solidFill>
                  <a:srgbClr val="000000"/>
                </a:solidFill>
                <a:latin typeface="Times New Roman" panose="02020603050405020304" pitchFamily="18" charset="0"/>
                <a:cs typeface="Times New Roman" panose="02020603050405020304" pitchFamily="18" charset="0"/>
              </a:rPr>
              <a:t>î</a:t>
            </a:r>
            <a:r>
              <a:rPr lang="en-GB" sz="2800" dirty="0">
                <a:solidFill>
                  <a:srgbClr val="000000"/>
                </a:solidFill>
                <a:latin typeface="Times New Roman" panose="02020603050405020304" pitchFamily="18" charset="0"/>
                <a:cs typeface="Times New Roman" panose="02020603050405020304" pitchFamily="18" charset="0"/>
              </a:rPr>
              <a:t>n context</a:t>
            </a:r>
            <a:r>
              <a:rPr lang="ro-RO" sz="2800" dirty="0">
                <a:solidFill>
                  <a:srgbClr val="000000"/>
                </a:solidFill>
                <a:latin typeface="Times New Roman" panose="02020603050405020304" pitchFamily="18" charset="0"/>
                <a:cs typeface="Times New Roman" panose="02020603050405020304" pitchFamily="18" charset="0"/>
              </a:rPr>
              <a:t>u</a:t>
            </a:r>
            <a:r>
              <a:rPr lang="en-GB" sz="2800" dirty="0">
                <a:solidFill>
                  <a:srgbClr val="000000"/>
                </a:solidFill>
                <a:latin typeface="Times New Roman" panose="02020603050405020304" pitchFamily="18" charset="0"/>
                <a:cs typeface="Times New Roman" panose="02020603050405020304" pitchFamily="18" charset="0"/>
              </a:rPr>
              <a:t>l </a:t>
            </a:r>
            <a:r>
              <a:rPr lang="en-GB" sz="2800" dirty="0" err="1">
                <a:solidFill>
                  <a:srgbClr val="000000"/>
                </a:solidFill>
                <a:latin typeface="Times New Roman" panose="02020603050405020304" pitchFamily="18" charset="0"/>
                <a:cs typeface="Times New Roman" panose="02020603050405020304" pitchFamily="18" charset="0"/>
              </a:rPr>
              <a:t>Planului</a:t>
            </a:r>
            <a:r>
              <a:rPr lang="ro-RO" sz="2800" dirty="0">
                <a:solidFill>
                  <a:srgbClr val="000000"/>
                </a:solidFill>
                <a:latin typeface="Times New Roman" panose="02020603050405020304" pitchFamily="18" charset="0"/>
                <a:cs typeface="Times New Roman" panose="02020603050405020304" pitchFamily="18" charset="0"/>
              </a:rPr>
              <a:t> de acțiuni județean</a:t>
            </a:r>
            <a:r>
              <a:rPr lang="en-GB" sz="2800" dirty="0">
                <a:solidFill>
                  <a:srgbClr val="000000"/>
                </a:solidFill>
                <a:latin typeface="Times New Roman" panose="02020603050405020304" pitchFamily="18" charset="0"/>
                <a:cs typeface="Times New Roman" panose="02020603050405020304" pitchFamily="18" charset="0"/>
              </a:rPr>
              <a:t>, se v</a:t>
            </a:r>
            <a:r>
              <a:rPr lang="ro-RO" sz="2800" dirty="0">
                <a:solidFill>
                  <a:srgbClr val="000000"/>
                </a:solidFill>
                <a:latin typeface="Times New Roman" panose="02020603050405020304" pitchFamily="18" charset="0"/>
                <a:cs typeface="Times New Roman" panose="02020603050405020304" pitchFamily="18" charset="0"/>
              </a:rPr>
              <a:t>a proceda</a:t>
            </a:r>
            <a:r>
              <a:rPr lang="en-GB" sz="2800" dirty="0">
                <a:solidFill>
                  <a:srgbClr val="000000"/>
                </a:solidFill>
                <a:latin typeface="Times New Roman" panose="02020603050405020304" pitchFamily="18" charset="0"/>
                <a:cs typeface="Times New Roman" panose="02020603050405020304" pitchFamily="18" charset="0"/>
              </a:rPr>
              <a:t> la </a:t>
            </a:r>
            <a:r>
              <a:rPr lang="ro-RO" sz="2800" dirty="0">
                <a:solidFill>
                  <a:srgbClr val="000000"/>
                </a:solidFill>
                <a:latin typeface="Times New Roman" panose="02020603050405020304" pitchFamily="18" charset="0"/>
                <a:cs typeface="Times New Roman" panose="02020603050405020304" pitchFamily="18" charset="0"/>
              </a:rPr>
              <a:t>analiza stadiului îndeplinirii acțiunilor propuse</a:t>
            </a:r>
            <a:r>
              <a:rPr lang="en-GB" sz="2800" dirty="0">
                <a:solidFill>
                  <a:srgbClr val="000000"/>
                </a:solidFill>
                <a:latin typeface="Times New Roman" panose="02020603050405020304" pitchFamily="18" charset="0"/>
                <a:cs typeface="Times New Roman" panose="02020603050405020304" pitchFamily="18" charset="0"/>
              </a:rPr>
              <a:t> </a:t>
            </a:r>
            <a:r>
              <a:rPr lang="ro-RO" sz="2800" dirty="0">
                <a:solidFill>
                  <a:srgbClr val="000000"/>
                </a:solidFill>
                <a:latin typeface="Times New Roman" panose="02020603050405020304" pitchFamily="18" charset="0"/>
                <a:cs typeface="Times New Roman" panose="02020603050405020304" pitchFamily="18" charset="0"/>
              </a:rPr>
              <a:t>ș</a:t>
            </a:r>
            <a:r>
              <a:rPr lang="en-GB" sz="2800" dirty="0" err="1">
                <a:solidFill>
                  <a:srgbClr val="000000"/>
                </a:solidFill>
                <a:latin typeface="Times New Roman" panose="02020603050405020304" pitchFamily="18" charset="0"/>
                <a:cs typeface="Times New Roman" panose="02020603050405020304" pitchFamily="18" charset="0"/>
              </a:rPr>
              <a:t>i</a:t>
            </a:r>
            <a:r>
              <a:rPr lang="ro-RO" sz="2800" dirty="0">
                <a:solidFill>
                  <a:srgbClr val="000000"/>
                </a:solidFill>
                <a:latin typeface="Times New Roman" panose="02020603050405020304" pitchFamily="18" charset="0"/>
                <a:cs typeface="Times New Roman" panose="02020603050405020304" pitchFamily="18" charset="0"/>
              </a:rPr>
              <a:t> a </a:t>
            </a:r>
            <a:r>
              <a:rPr lang="en-GB" sz="2800" dirty="0" err="1">
                <a:solidFill>
                  <a:srgbClr val="000000"/>
                </a:solidFill>
                <a:latin typeface="Times New Roman" panose="02020603050405020304" pitchFamily="18" charset="0"/>
                <a:cs typeface="Times New Roman" panose="02020603050405020304" pitchFamily="18" charset="0"/>
              </a:rPr>
              <a:t>eventualelor</a:t>
            </a:r>
            <a:r>
              <a:rPr lang="en-GB" sz="2800" dirty="0">
                <a:solidFill>
                  <a:srgbClr val="000000"/>
                </a:solidFill>
                <a:latin typeface="Times New Roman" panose="02020603050405020304" pitchFamily="18" charset="0"/>
                <a:cs typeface="Times New Roman" panose="02020603050405020304" pitchFamily="18" charset="0"/>
              </a:rPr>
              <a:t> </a:t>
            </a:r>
            <a:r>
              <a:rPr lang="ro-RO" sz="2800" dirty="0">
                <a:solidFill>
                  <a:srgbClr val="000000"/>
                </a:solidFill>
                <a:latin typeface="Times New Roman" panose="02020603050405020304" pitchFamily="18" charset="0"/>
                <a:cs typeface="Times New Roman" panose="02020603050405020304" pitchFamily="18" charset="0"/>
              </a:rPr>
              <a:t>dificultăți întâmpinate. </a:t>
            </a:r>
            <a:r>
              <a:rPr lang="en-GB" sz="2800" dirty="0">
                <a:solidFill>
                  <a:srgbClr val="000000"/>
                </a:solidFill>
                <a:latin typeface="Times New Roman" panose="02020603050405020304" pitchFamily="18" charset="0"/>
                <a:cs typeface="Times New Roman" panose="02020603050405020304" pitchFamily="18" charset="0"/>
              </a:rPr>
              <a:t> </a:t>
            </a:r>
          </a:p>
          <a:p>
            <a:pPr algn="just" fontAlgn="base">
              <a:spcBef>
                <a:spcPct val="0"/>
              </a:spcBef>
              <a:spcAft>
                <a:spcPct val="0"/>
              </a:spcAft>
            </a:pPr>
            <a:endParaRPr lang="ro-RO" sz="2800" dirty="0">
              <a:solidFill>
                <a:srgbClr val="000000"/>
              </a:solidFill>
              <a:latin typeface="Times New Roman" panose="02020603050405020304" pitchFamily="18" charset="0"/>
              <a:cs typeface="Times New Roman" panose="02020603050405020304" pitchFamily="18" charset="0"/>
            </a:endParaRPr>
          </a:p>
          <a:p>
            <a:pPr algn="r" fontAlgn="base">
              <a:spcBef>
                <a:spcPct val="0"/>
              </a:spcBef>
              <a:spcAft>
                <a:spcPct val="0"/>
              </a:spcAft>
            </a:pPr>
            <a:r>
              <a:rPr lang="ro-RO" sz="280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Vă mulțumesc pentru atenția acordată</a:t>
            </a:r>
            <a:r>
              <a:rPr lang="ro-RO" sz="2800" dirty="0">
                <a:solidFill>
                  <a:srgbClr val="000000"/>
                </a:solidFill>
                <a:latin typeface="Times New Roman" panose="02020603050405020304" pitchFamily="18" charset="0"/>
                <a:cs typeface="Times New Roman" panose="02020603050405020304" pitchFamily="18" charset="0"/>
              </a:rPr>
              <a:t>!</a:t>
            </a:r>
            <a:endParaRPr lang="en-US" sz="2800" dirty="0">
              <a:solidFill>
                <a:srgbClr val="000000"/>
              </a:solidFill>
              <a:latin typeface="Times New Roman" panose="02020603050405020304" pitchFamily="18" charset="0"/>
              <a:cs typeface="Times New Roman" panose="02020603050405020304" pitchFamily="18" charset="0"/>
            </a:endParaRPr>
          </a:p>
          <a:p>
            <a:pPr fontAlgn="base">
              <a:spcBef>
                <a:spcPct val="0"/>
              </a:spcBef>
              <a:spcAft>
                <a:spcPct val="0"/>
              </a:spcAft>
            </a:pPr>
            <a:r>
              <a:rPr lang="ro-RO" sz="2800" dirty="0">
                <a:solidFill>
                  <a:srgbClr val="000000"/>
                </a:solidFill>
                <a:latin typeface="Times New Roman" panose="02020603050405020304" pitchFamily="18" charset="0"/>
                <a:cs typeface="Times New Roman" panose="02020603050405020304" pitchFamily="18" charset="0"/>
              </a:rPr>
              <a:t> </a:t>
            </a: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389</TotalTime>
  <Words>636</Words>
  <Application>Microsoft Office PowerPoint</Application>
  <PresentationFormat>Ecran lat</PresentationFormat>
  <Paragraphs>115</Paragraphs>
  <Slides>8</Slides>
  <Notes>3</Notes>
  <HiddenSlides>0</HiddenSlides>
  <MMClips>0</MMClips>
  <ScaleCrop>false</ScaleCrop>
  <HeadingPairs>
    <vt:vector size="6" baseType="variant">
      <vt:variant>
        <vt:lpstr>Fonturi utilizate</vt:lpstr>
      </vt:variant>
      <vt:variant>
        <vt:i4>5</vt:i4>
      </vt:variant>
      <vt:variant>
        <vt:lpstr>Temă</vt:lpstr>
      </vt:variant>
      <vt:variant>
        <vt:i4>2</vt:i4>
      </vt:variant>
      <vt:variant>
        <vt:lpstr>Titluri diapozitive</vt:lpstr>
      </vt:variant>
      <vt:variant>
        <vt:i4>8</vt:i4>
      </vt:variant>
    </vt:vector>
  </HeadingPairs>
  <TitlesOfParts>
    <vt:vector size="15" baseType="lpstr">
      <vt:lpstr>Arial</vt:lpstr>
      <vt:lpstr>Calibri</vt:lpstr>
      <vt:lpstr>Calibri Light</vt:lpstr>
      <vt:lpstr>Times New Roman</vt:lpstr>
      <vt:lpstr>Tw Cen MT</vt:lpstr>
      <vt:lpstr>Office Theme</vt:lpstr>
      <vt:lpstr>Circuit</vt:lpstr>
      <vt:lpstr> PLANUL DE ACȚIUNI PE ANUL 2026 AL JUDEȚULUI BOTOȘANI   </vt:lpstr>
      <vt:lpstr> Plan întocmit pe baza corespondenței purtate cu serviciile publice deconcentrate ale ministerelor şi ale celorlalte organe ale administrației publice centrale din subordinea Guvernului, organizate la nivelul Județului Botoșani și Inspectoratul Teritorial al Poliției de Frontieră Iași, precum și cu autoritățile administrației publice locale. </vt:lpstr>
      <vt:lpstr>Prezentare PowerPoint</vt:lpstr>
      <vt:lpstr>Planul conține informații cu privire la:</vt:lpstr>
      <vt:lpstr>Prezentare PowerPoint</vt:lpstr>
      <vt:lpstr>Prezentare PowerPoint</vt:lpstr>
      <vt:lpstr>Prezentare PowerPoint</vt:lpstr>
      <vt:lpstr>Prezentare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Planul de acțiuni pe anul 2024 al Județului Botoșani pentru realizarea obiectivelor cuprinse în Programul de Guvernare</dc:title>
  <dc:creator>Paula Amariei</dc:creator>
  <cp:lastModifiedBy>Paula Amariei</cp:lastModifiedBy>
  <cp:revision>21</cp:revision>
  <cp:lastPrinted>2026-03-25T07:35:49Z</cp:lastPrinted>
  <dcterms:created xsi:type="dcterms:W3CDTF">2024-03-19T13:42:07Z</dcterms:created>
  <dcterms:modified xsi:type="dcterms:W3CDTF">2026-03-25T07:35:49Z</dcterms:modified>
</cp:coreProperties>
</file>